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325" r:id="rId2"/>
    <p:sldId id="855" r:id="rId3"/>
    <p:sldId id="856" r:id="rId4"/>
    <p:sldId id="857" r:id="rId5"/>
    <p:sldId id="816" r:id="rId6"/>
    <p:sldId id="850" r:id="rId7"/>
    <p:sldId id="817" r:id="rId8"/>
    <p:sldId id="818" r:id="rId9"/>
    <p:sldId id="861" r:id="rId10"/>
    <p:sldId id="862" r:id="rId11"/>
    <p:sldId id="863" r:id="rId12"/>
    <p:sldId id="824" r:id="rId13"/>
    <p:sldId id="819" r:id="rId14"/>
    <p:sldId id="860" r:id="rId15"/>
    <p:sldId id="820" r:id="rId16"/>
    <p:sldId id="852" r:id="rId17"/>
    <p:sldId id="821" r:id="rId18"/>
    <p:sldId id="822" r:id="rId19"/>
    <p:sldId id="854" r:id="rId20"/>
    <p:sldId id="823" r:id="rId21"/>
    <p:sldId id="825" r:id="rId22"/>
    <p:sldId id="826" r:id="rId23"/>
    <p:sldId id="828" r:id="rId24"/>
    <p:sldId id="871" r:id="rId25"/>
    <p:sldId id="872" r:id="rId26"/>
    <p:sldId id="870" r:id="rId27"/>
    <p:sldId id="869" r:id="rId28"/>
    <p:sldId id="868" r:id="rId29"/>
    <p:sldId id="848" r:id="rId30"/>
  </p:sldIdLst>
  <p:sldSz cx="9144000" cy="6858000" type="screen4x3"/>
  <p:notesSz cx="6735763" cy="9866313"/>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75DCB02-9BB8-47FD-8907-85C794F793BA}" styleName="Стиль из темы 1 - акцент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Стиль из темы 1 - акцент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1E171933-4619-4E11-9A3F-F7608DF75F80}" styleName="Средний стиль 1 - акцент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5C22544A-7EE6-4342-B048-85BDC9FD1C3A}" styleName="Помір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926" autoAdjust="0"/>
  </p:normalViewPr>
  <p:slideViewPr>
    <p:cSldViewPr>
      <p:cViewPr varScale="1">
        <p:scale>
          <a:sx n="77" d="100"/>
          <a:sy n="77" d="100"/>
        </p:scale>
        <p:origin x="102" y="33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image" Target="../media/image5.png"/><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image" Target="../media/image5.png"/><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52ADA0-D307-461C-93E0-1E75FEB27934}" type="doc">
      <dgm:prSet loTypeId="urn:microsoft.com/office/officeart/2005/8/layout/pList1" loCatId="picture" qsTypeId="urn:microsoft.com/office/officeart/2005/8/quickstyle/simple4" qsCatId="simple" csTypeId="urn:microsoft.com/office/officeart/2005/8/colors/colorful4" csCatId="colorful" phldr="1"/>
      <dgm:spPr/>
      <dgm:t>
        <a:bodyPr/>
        <a:lstStyle/>
        <a:p>
          <a:endParaRPr lang="uk-UA"/>
        </a:p>
      </dgm:t>
    </dgm:pt>
    <dgm:pt modelId="{218FFFD6-E134-4FD6-8DC9-BDF885343FC2}">
      <dgm:prSet phldrT="[Текст]" custT="1"/>
      <dgm:spPr/>
      <dgm:t>
        <a:bodyPr anchor="ctr"/>
        <a:lstStyle/>
        <a:p>
          <a:pPr algn="ctr"/>
          <a:r>
            <a:rPr lang="uk-UA" sz="1500" b="1" dirty="0" smtClean="0">
              <a:latin typeface="Century Gothic" pitchFamily="34" charset="0"/>
            </a:rPr>
            <a:t>Інноваційна економіка та інвестиції</a:t>
          </a:r>
          <a:endParaRPr lang="uk-UA" sz="1500" b="1" dirty="0">
            <a:latin typeface="Century Gothic" pitchFamily="34" charset="0"/>
          </a:endParaRPr>
        </a:p>
      </dgm:t>
    </dgm:pt>
    <dgm:pt modelId="{2DC8B843-E520-4F21-9155-22A4401CDA6A}" type="parTrans" cxnId="{2B1BF202-0F18-4E8F-A3F9-47B62640A55C}">
      <dgm:prSet/>
      <dgm:spPr/>
      <dgm:t>
        <a:bodyPr/>
        <a:lstStyle/>
        <a:p>
          <a:pPr algn="ctr"/>
          <a:endParaRPr lang="uk-UA" sz="1500" b="1">
            <a:latin typeface="Century Gothic" pitchFamily="34" charset="0"/>
          </a:endParaRPr>
        </a:p>
      </dgm:t>
    </dgm:pt>
    <dgm:pt modelId="{18F6BD39-A198-49F0-A6A9-57D1E8DFCC15}" type="sibTrans" cxnId="{2B1BF202-0F18-4E8F-A3F9-47B62640A55C}">
      <dgm:prSet/>
      <dgm:spPr/>
      <dgm:t>
        <a:bodyPr/>
        <a:lstStyle/>
        <a:p>
          <a:pPr algn="ctr"/>
          <a:endParaRPr lang="uk-UA" sz="1500" b="1">
            <a:latin typeface="Century Gothic" pitchFamily="34" charset="0"/>
          </a:endParaRPr>
        </a:p>
      </dgm:t>
    </dgm:pt>
    <dgm:pt modelId="{871BEFCB-CD7B-4F89-8F0B-F674AF4C2E97}">
      <dgm:prSet custT="1"/>
      <dgm:spPr/>
      <dgm:t>
        <a:bodyPr anchor="ctr"/>
        <a:lstStyle/>
        <a:p>
          <a:pPr algn="ctr"/>
          <a:r>
            <a:rPr lang="uk-UA" sz="1500" b="1" dirty="0" smtClean="0">
              <a:latin typeface="Century Gothic" pitchFamily="34" charset="0"/>
            </a:rPr>
            <a:t>Сільський розвиток</a:t>
          </a:r>
        </a:p>
      </dgm:t>
    </dgm:pt>
    <dgm:pt modelId="{0A29DE81-DAB5-4B2C-B7B4-48F373BBB342}" type="parTrans" cxnId="{1900E39B-E2C1-43C3-9B1C-EDAE3A67CCA2}">
      <dgm:prSet/>
      <dgm:spPr/>
      <dgm:t>
        <a:bodyPr/>
        <a:lstStyle/>
        <a:p>
          <a:pPr algn="ctr"/>
          <a:endParaRPr lang="uk-UA" sz="1500" b="1">
            <a:latin typeface="Century Gothic" pitchFamily="34" charset="0"/>
          </a:endParaRPr>
        </a:p>
      </dgm:t>
    </dgm:pt>
    <dgm:pt modelId="{2FEE9D6C-A25E-481A-85C5-C378E65AC985}" type="sibTrans" cxnId="{1900E39B-E2C1-43C3-9B1C-EDAE3A67CCA2}">
      <dgm:prSet/>
      <dgm:spPr/>
      <dgm:t>
        <a:bodyPr/>
        <a:lstStyle/>
        <a:p>
          <a:pPr algn="ctr"/>
          <a:endParaRPr lang="uk-UA" sz="1500" b="1">
            <a:latin typeface="Century Gothic" pitchFamily="34" charset="0"/>
          </a:endParaRPr>
        </a:p>
      </dgm:t>
    </dgm:pt>
    <dgm:pt modelId="{1BBB1BF2-85EB-472C-96E6-B0E0FD6B7990}">
      <dgm:prSet custT="1"/>
      <dgm:spPr/>
      <dgm:t>
        <a:bodyPr anchor="ctr"/>
        <a:lstStyle/>
        <a:p>
          <a:pPr algn="ctr"/>
          <a:r>
            <a:rPr lang="uk-UA" sz="1500" b="1" dirty="0" smtClean="0">
              <a:latin typeface="Century Gothic" pitchFamily="34" charset="0"/>
            </a:rPr>
            <a:t>Розвиток людського потенціалу</a:t>
          </a:r>
          <a:endParaRPr lang="uk-UA" sz="1500" b="1" dirty="0">
            <a:latin typeface="Century Gothic" pitchFamily="34" charset="0"/>
          </a:endParaRPr>
        </a:p>
      </dgm:t>
    </dgm:pt>
    <dgm:pt modelId="{DEDA2E86-8183-4B51-AE57-56A25C877BEC}" type="parTrans" cxnId="{93CE1A5C-5350-41E5-A60D-684870FCBA6E}">
      <dgm:prSet/>
      <dgm:spPr/>
      <dgm:t>
        <a:bodyPr/>
        <a:lstStyle/>
        <a:p>
          <a:pPr algn="ctr"/>
          <a:endParaRPr lang="uk-UA" sz="1500" b="1">
            <a:latin typeface="Century Gothic" pitchFamily="34" charset="0"/>
          </a:endParaRPr>
        </a:p>
      </dgm:t>
    </dgm:pt>
    <dgm:pt modelId="{987539EB-5D22-4EFF-82AC-3C5A7C25C50F}" type="sibTrans" cxnId="{93CE1A5C-5350-41E5-A60D-684870FCBA6E}">
      <dgm:prSet/>
      <dgm:spPr/>
      <dgm:t>
        <a:bodyPr/>
        <a:lstStyle/>
        <a:p>
          <a:pPr algn="ctr"/>
          <a:endParaRPr lang="uk-UA" sz="1500" b="1">
            <a:latin typeface="Century Gothic" pitchFamily="34" charset="0"/>
          </a:endParaRPr>
        </a:p>
      </dgm:t>
    </dgm:pt>
    <dgm:pt modelId="{EFBA1F47-DC48-4C70-8528-5D5B4FB0931F}">
      <dgm:prSet custT="1"/>
      <dgm:spPr/>
      <dgm:t>
        <a:bodyPr anchor="ctr"/>
        <a:lstStyle/>
        <a:p>
          <a:pPr algn="ctr"/>
          <a:r>
            <a:rPr lang="uk-UA" sz="1500" b="1" dirty="0" smtClean="0">
              <a:latin typeface="Century Gothic" pitchFamily="34" charset="0"/>
            </a:rPr>
            <a:t>Розвиток туризму</a:t>
          </a:r>
          <a:endParaRPr lang="uk-UA" sz="1500" b="1" dirty="0">
            <a:latin typeface="Century Gothic" pitchFamily="34" charset="0"/>
          </a:endParaRPr>
        </a:p>
      </dgm:t>
    </dgm:pt>
    <dgm:pt modelId="{33930C8D-7E00-4124-9C04-8D62EBB0ED79}" type="parTrans" cxnId="{2878AB2A-23B5-40FF-8D0E-A47D30DD0EEB}">
      <dgm:prSet/>
      <dgm:spPr/>
      <dgm:t>
        <a:bodyPr/>
        <a:lstStyle/>
        <a:p>
          <a:pPr algn="ctr"/>
          <a:endParaRPr lang="uk-UA" sz="1500" b="1">
            <a:latin typeface="Century Gothic" pitchFamily="34" charset="0"/>
          </a:endParaRPr>
        </a:p>
      </dgm:t>
    </dgm:pt>
    <dgm:pt modelId="{10B58296-56D4-4706-A42A-9E784904A18E}" type="sibTrans" cxnId="{2878AB2A-23B5-40FF-8D0E-A47D30DD0EEB}">
      <dgm:prSet/>
      <dgm:spPr/>
      <dgm:t>
        <a:bodyPr/>
        <a:lstStyle/>
        <a:p>
          <a:pPr algn="ctr"/>
          <a:endParaRPr lang="uk-UA" sz="1500" b="1">
            <a:latin typeface="Century Gothic" pitchFamily="34" charset="0"/>
          </a:endParaRPr>
        </a:p>
      </dgm:t>
    </dgm:pt>
    <dgm:pt modelId="{405DFA8C-AB31-4E90-922A-34409DEC2325}">
      <dgm:prSet custT="1"/>
      <dgm:spPr/>
      <dgm:t>
        <a:bodyPr anchor="ctr"/>
        <a:lstStyle/>
        <a:p>
          <a:pPr algn="ctr"/>
          <a:r>
            <a:rPr lang="uk-UA" sz="1500" b="1" dirty="0" err="1" smtClean="0">
              <a:latin typeface="Century Gothic" pitchFamily="34" charset="0"/>
            </a:rPr>
            <a:t>Загально-українська</a:t>
          </a:r>
          <a:r>
            <a:rPr lang="uk-UA" sz="1500" b="1" dirty="0" smtClean="0">
              <a:latin typeface="Century Gothic" pitchFamily="34" charset="0"/>
            </a:rPr>
            <a:t> солідарність</a:t>
          </a:r>
          <a:endParaRPr lang="uk-UA" sz="1500" b="1" dirty="0">
            <a:latin typeface="Century Gothic" pitchFamily="34" charset="0"/>
          </a:endParaRPr>
        </a:p>
      </dgm:t>
    </dgm:pt>
    <dgm:pt modelId="{BFAE139B-CD25-4B87-8A3D-B44E607F38D0}" type="parTrans" cxnId="{26CAA397-F58C-4C97-A3D6-B7F6DEC7D678}">
      <dgm:prSet/>
      <dgm:spPr/>
      <dgm:t>
        <a:bodyPr/>
        <a:lstStyle/>
        <a:p>
          <a:pPr algn="ctr"/>
          <a:endParaRPr lang="uk-UA" sz="1500" b="1">
            <a:latin typeface="Century Gothic" pitchFamily="34" charset="0"/>
          </a:endParaRPr>
        </a:p>
      </dgm:t>
    </dgm:pt>
    <dgm:pt modelId="{F85CA844-0000-4545-BD21-215F6C568D11}" type="sibTrans" cxnId="{26CAA397-F58C-4C97-A3D6-B7F6DEC7D678}">
      <dgm:prSet/>
      <dgm:spPr/>
      <dgm:t>
        <a:bodyPr/>
        <a:lstStyle/>
        <a:p>
          <a:pPr algn="ctr"/>
          <a:endParaRPr lang="uk-UA" sz="1500" b="1">
            <a:latin typeface="Century Gothic" pitchFamily="34" charset="0"/>
          </a:endParaRPr>
        </a:p>
      </dgm:t>
    </dgm:pt>
    <dgm:pt modelId="{770C3096-712A-496D-942A-96667D46083A}">
      <dgm:prSet custT="1"/>
      <dgm:spPr/>
      <dgm:t>
        <a:bodyPr anchor="ctr"/>
        <a:lstStyle/>
        <a:p>
          <a:pPr algn="ctr"/>
          <a:r>
            <a:rPr lang="ru-RU" sz="1500" b="1" dirty="0" err="1" smtClean="0">
              <a:latin typeface="Century Gothic" pitchFamily="34" charset="0"/>
            </a:rPr>
            <a:t>Розвиток</a:t>
          </a:r>
          <a:r>
            <a:rPr lang="ru-RU" sz="1500" b="1" dirty="0" smtClean="0">
              <a:latin typeface="Century Gothic" pitchFamily="34" charset="0"/>
            </a:rPr>
            <a:t> </a:t>
          </a:r>
          <a:r>
            <a:rPr lang="ru-RU" sz="1500" b="1" dirty="0" err="1" smtClean="0">
              <a:latin typeface="Century Gothic" pitchFamily="34" charset="0"/>
            </a:rPr>
            <a:t>проблемних</a:t>
          </a:r>
          <a:r>
            <a:rPr lang="ru-RU" sz="1500" b="1" dirty="0" smtClean="0">
              <a:latin typeface="Century Gothic" pitchFamily="34" charset="0"/>
            </a:rPr>
            <a:t> </a:t>
          </a:r>
          <a:r>
            <a:rPr lang="ru-RU" sz="1500" b="1" dirty="0" err="1" smtClean="0">
              <a:latin typeface="Century Gothic" pitchFamily="34" charset="0"/>
            </a:rPr>
            <a:t>територій</a:t>
          </a:r>
          <a:r>
            <a:rPr lang="ru-RU" sz="1500" b="1" dirty="0" smtClean="0">
              <a:latin typeface="Century Gothic" pitchFamily="34" charset="0"/>
            </a:rPr>
            <a:t> (в тому </a:t>
          </a:r>
          <a:r>
            <a:rPr lang="ru-RU" sz="1500" b="1" dirty="0" err="1" smtClean="0">
              <a:latin typeface="Century Gothic" pitchFamily="34" charset="0"/>
            </a:rPr>
            <a:t>числі</a:t>
          </a:r>
          <a:r>
            <a:rPr lang="ru-RU" sz="1500" b="1" dirty="0" smtClean="0">
              <a:latin typeface="Century Gothic" pitchFamily="34" charset="0"/>
            </a:rPr>
            <a:t> </a:t>
          </a:r>
          <a:r>
            <a:rPr lang="ru-RU" sz="1500" b="1" dirty="0" err="1" smtClean="0">
              <a:latin typeface="Century Gothic" pitchFamily="34" charset="0"/>
            </a:rPr>
            <a:t>гірські</a:t>
          </a:r>
          <a:r>
            <a:rPr lang="ru-RU" sz="1500" b="1" dirty="0" smtClean="0">
              <a:latin typeface="Century Gothic" pitchFamily="34" charset="0"/>
            </a:rPr>
            <a:t>)</a:t>
          </a:r>
          <a:endParaRPr lang="uk-UA" sz="1500" b="1" dirty="0">
            <a:latin typeface="Century Gothic" pitchFamily="34" charset="0"/>
          </a:endParaRPr>
        </a:p>
      </dgm:t>
    </dgm:pt>
    <dgm:pt modelId="{B35C7100-3CA3-4369-BC8C-240D14303200}" type="parTrans" cxnId="{A4FA4A3D-EC01-4190-B491-5F448FA9053F}">
      <dgm:prSet/>
      <dgm:spPr/>
      <dgm:t>
        <a:bodyPr/>
        <a:lstStyle/>
        <a:p>
          <a:endParaRPr lang="uk-UA" sz="1500"/>
        </a:p>
      </dgm:t>
    </dgm:pt>
    <dgm:pt modelId="{A083B01E-5166-48DE-BF51-A3D3536FDDC2}" type="sibTrans" cxnId="{A4FA4A3D-EC01-4190-B491-5F448FA9053F}">
      <dgm:prSet/>
      <dgm:spPr/>
      <dgm:t>
        <a:bodyPr/>
        <a:lstStyle/>
        <a:p>
          <a:endParaRPr lang="uk-UA" sz="1500"/>
        </a:p>
      </dgm:t>
    </dgm:pt>
    <dgm:pt modelId="{ABE2FB04-2F6B-44FA-A5A8-AB1BABB9735C}">
      <dgm:prSet custT="1"/>
      <dgm:spPr/>
      <dgm:t>
        <a:bodyPr anchor="ctr"/>
        <a:lstStyle/>
        <a:p>
          <a:pPr algn="ctr"/>
          <a:r>
            <a:rPr lang="ru-RU" sz="1500" b="1" dirty="0" err="1" smtClean="0">
              <a:latin typeface="Century Gothic" pitchFamily="34" charset="0"/>
            </a:rPr>
            <a:t>Ефективне</a:t>
          </a:r>
          <a:r>
            <a:rPr lang="ru-RU" sz="1500" b="1" dirty="0" smtClean="0">
              <a:latin typeface="Century Gothic" pitchFamily="34" charset="0"/>
            </a:rPr>
            <a:t> </a:t>
          </a:r>
          <a:r>
            <a:rPr lang="ru-RU" sz="1500" b="1" dirty="0" err="1" smtClean="0">
              <a:latin typeface="Century Gothic" pitchFamily="34" charset="0"/>
            </a:rPr>
            <a:t>державне</a:t>
          </a:r>
          <a:r>
            <a:rPr lang="ru-RU" sz="1500" b="1" dirty="0" smtClean="0">
              <a:latin typeface="Century Gothic" pitchFamily="34" charset="0"/>
            </a:rPr>
            <a:t> </a:t>
          </a:r>
          <a:r>
            <a:rPr lang="ru-RU" sz="1500" b="1" dirty="0" err="1" smtClean="0">
              <a:latin typeface="Century Gothic" pitchFamily="34" charset="0"/>
            </a:rPr>
            <a:t>управління</a:t>
          </a:r>
          <a:r>
            <a:rPr lang="ru-RU" sz="1500" b="1" dirty="0" smtClean="0">
              <a:latin typeface="Century Gothic" pitchFamily="34" charset="0"/>
            </a:rPr>
            <a:t> (</a:t>
          </a:r>
          <a:r>
            <a:rPr lang="ru-RU" sz="1500" b="1" dirty="0" err="1" smtClean="0">
              <a:latin typeface="Century Gothic" pitchFamily="34" charset="0"/>
            </a:rPr>
            <a:t>м’які</a:t>
          </a:r>
          <a:r>
            <a:rPr lang="ru-RU" sz="1500" b="1" dirty="0" smtClean="0">
              <a:latin typeface="Century Gothic" pitchFamily="34" charset="0"/>
            </a:rPr>
            <a:t> </a:t>
          </a:r>
          <a:r>
            <a:rPr lang="ru-RU" sz="1500" b="1" dirty="0" err="1" smtClean="0">
              <a:latin typeface="Century Gothic" pitchFamily="34" charset="0"/>
            </a:rPr>
            <a:t>проекти</a:t>
          </a:r>
          <a:r>
            <a:rPr lang="ru-RU" sz="1500" b="1" dirty="0" smtClean="0">
              <a:latin typeface="Century Gothic" pitchFamily="34" charset="0"/>
            </a:rPr>
            <a:t>)           </a:t>
          </a:r>
          <a:endParaRPr lang="uk-UA" sz="1500" b="1" dirty="0">
            <a:latin typeface="Century Gothic" pitchFamily="34" charset="0"/>
          </a:endParaRPr>
        </a:p>
      </dgm:t>
    </dgm:pt>
    <dgm:pt modelId="{4A19D5BA-BC55-426E-B413-3FFF2F437CD9}" type="parTrans" cxnId="{30D0AEA0-03E6-4115-B5D2-61F044BA3B1B}">
      <dgm:prSet/>
      <dgm:spPr/>
      <dgm:t>
        <a:bodyPr/>
        <a:lstStyle/>
        <a:p>
          <a:endParaRPr lang="uk-UA" sz="1500"/>
        </a:p>
      </dgm:t>
    </dgm:pt>
    <dgm:pt modelId="{AE96B6A6-8BED-47E3-A97F-AEC084E7DFC0}" type="sibTrans" cxnId="{30D0AEA0-03E6-4115-B5D2-61F044BA3B1B}">
      <dgm:prSet/>
      <dgm:spPr/>
      <dgm:t>
        <a:bodyPr/>
        <a:lstStyle/>
        <a:p>
          <a:endParaRPr lang="uk-UA" sz="1500"/>
        </a:p>
      </dgm:t>
    </dgm:pt>
    <dgm:pt modelId="{31201BF8-716C-4FBC-BBA4-E8726457BC22}" type="pres">
      <dgm:prSet presAssocID="{B952ADA0-D307-461C-93E0-1E75FEB27934}" presName="Name0" presStyleCnt="0">
        <dgm:presLayoutVars>
          <dgm:dir/>
          <dgm:resizeHandles val="exact"/>
        </dgm:presLayoutVars>
      </dgm:prSet>
      <dgm:spPr/>
      <dgm:t>
        <a:bodyPr/>
        <a:lstStyle/>
        <a:p>
          <a:endParaRPr lang="uk-UA"/>
        </a:p>
      </dgm:t>
    </dgm:pt>
    <dgm:pt modelId="{7A7CB024-5AFA-4FC1-B336-0AA4725A906B}" type="pres">
      <dgm:prSet presAssocID="{218FFFD6-E134-4FD6-8DC9-BDF885343FC2}" presName="compNode" presStyleCnt="0"/>
      <dgm:spPr/>
    </dgm:pt>
    <dgm:pt modelId="{89B10C2A-82AE-459E-BD7E-E870C00F0035}" type="pres">
      <dgm:prSet presAssocID="{218FFFD6-E134-4FD6-8DC9-BDF885343FC2}" presName="pictRect" presStyleLbl="node1" presStyleIdx="0" presStyleCnt="7"/>
      <dgm:spPr>
        <a:blipFill rotWithShape="1">
          <a:blip xmlns:r="http://schemas.openxmlformats.org/officeDocument/2006/relationships" r:embed="rId1"/>
          <a:stretch>
            <a:fillRect/>
          </a:stretch>
        </a:blipFill>
      </dgm:spPr>
      <dgm:t>
        <a:bodyPr/>
        <a:lstStyle/>
        <a:p>
          <a:endParaRPr lang="uk-UA"/>
        </a:p>
      </dgm:t>
    </dgm:pt>
    <dgm:pt modelId="{12B5CCF3-B2AB-4EDC-9386-51E9874FA681}" type="pres">
      <dgm:prSet presAssocID="{218FFFD6-E134-4FD6-8DC9-BDF885343FC2}" presName="textRect" presStyleLbl="revTx" presStyleIdx="0" presStyleCnt="7">
        <dgm:presLayoutVars>
          <dgm:bulletEnabled val="1"/>
        </dgm:presLayoutVars>
      </dgm:prSet>
      <dgm:spPr/>
      <dgm:t>
        <a:bodyPr/>
        <a:lstStyle/>
        <a:p>
          <a:endParaRPr lang="uk-UA"/>
        </a:p>
      </dgm:t>
    </dgm:pt>
    <dgm:pt modelId="{E0B94B4A-5025-4C48-A108-4B75BA836743}" type="pres">
      <dgm:prSet presAssocID="{18F6BD39-A198-49F0-A6A9-57D1E8DFCC15}" presName="sibTrans" presStyleLbl="sibTrans2D1" presStyleIdx="0" presStyleCnt="0"/>
      <dgm:spPr/>
      <dgm:t>
        <a:bodyPr/>
        <a:lstStyle/>
        <a:p>
          <a:endParaRPr lang="uk-UA"/>
        </a:p>
      </dgm:t>
    </dgm:pt>
    <dgm:pt modelId="{4E684430-8D30-428C-9C55-AB782FF3B40E}" type="pres">
      <dgm:prSet presAssocID="{871BEFCB-CD7B-4F89-8F0B-F674AF4C2E97}" presName="compNode" presStyleCnt="0"/>
      <dgm:spPr/>
    </dgm:pt>
    <dgm:pt modelId="{1239D183-BBC9-46E3-80B7-3CFA63CD92EB}" type="pres">
      <dgm:prSet presAssocID="{871BEFCB-CD7B-4F89-8F0B-F674AF4C2E97}" presName="pictRect" presStyleLbl="node1" presStyleIdx="1" presStyleCnt="7"/>
      <dgm:spPr>
        <a:blipFill rotWithShape="1">
          <a:blip xmlns:r="http://schemas.openxmlformats.org/officeDocument/2006/relationships" r:embed="rId2"/>
          <a:stretch>
            <a:fillRect/>
          </a:stretch>
        </a:blipFill>
      </dgm:spPr>
      <dgm:t>
        <a:bodyPr/>
        <a:lstStyle/>
        <a:p>
          <a:endParaRPr lang="uk-UA"/>
        </a:p>
      </dgm:t>
    </dgm:pt>
    <dgm:pt modelId="{7CA57F96-7526-4A84-BE51-F8E71E88CE00}" type="pres">
      <dgm:prSet presAssocID="{871BEFCB-CD7B-4F89-8F0B-F674AF4C2E97}" presName="textRect" presStyleLbl="revTx" presStyleIdx="1" presStyleCnt="7">
        <dgm:presLayoutVars>
          <dgm:bulletEnabled val="1"/>
        </dgm:presLayoutVars>
      </dgm:prSet>
      <dgm:spPr/>
      <dgm:t>
        <a:bodyPr/>
        <a:lstStyle/>
        <a:p>
          <a:endParaRPr lang="uk-UA"/>
        </a:p>
      </dgm:t>
    </dgm:pt>
    <dgm:pt modelId="{860028BB-AEC2-45F3-B3A9-FC6F556E6E57}" type="pres">
      <dgm:prSet presAssocID="{2FEE9D6C-A25E-481A-85C5-C378E65AC985}" presName="sibTrans" presStyleLbl="sibTrans2D1" presStyleIdx="0" presStyleCnt="0"/>
      <dgm:spPr/>
      <dgm:t>
        <a:bodyPr/>
        <a:lstStyle/>
        <a:p>
          <a:endParaRPr lang="uk-UA"/>
        </a:p>
      </dgm:t>
    </dgm:pt>
    <dgm:pt modelId="{A132720B-4336-4085-8BB1-5276B8DB79AD}" type="pres">
      <dgm:prSet presAssocID="{1BBB1BF2-85EB-472C-96E6-B0E0FD6B7990}" presName="compNode" presStyleCnt="0"/>
      <dgm:spPr/>
    </dgm:pt>
    <dgm:pt modelId="{1EF12C21-4E20-4349-97FB-6EC3469B8319}" type="pres">
      <dgm:prSet presAssocID="{1BBB1BF2-85EB-472C-96E6-B0E0FD6B7990}" presName="pictRect" presStyleLbl="node1" presStyleIdx="2" presStyleCnt="7"/>
      <dgm:spPr>
        <a:blipFill rotWithShape="1">
          <a:blip xmlns:r="http://schemas.openxmlformats.org/officeDocument/2006/relationships" r:embed="rId3"/>
          <a:stretch>
            <a:fillRect/>
          </a:stretch>
        </a:blipFill>
      </dgm:spPr>
      <dgm:t>
        <a:bodyPr/>
        <a:lstStyle/>
        <a:p>
          <a:endParaRPr lang="uk-UA"/>
        </a:p>
      </dgm:t>
    </dgm:pt>
    <dgm:pt modelId="{12109E46-1738-4F62-B966-37167CDD2267}" type="pres">
      <dgm:prSet presAssocID="{1BBB1BF2-85EB-472C-96E6-B0E0FD6B7990}" presName="textRect" presStyleLbl="revTx" presStyleIdx="2" presStyleCnt="7">
        <dgm:presLayoutVars>
          <dgm:bulletEnabled val="1"/>
        </dgm:presLayoutVars>
      </dgm:prSet>
      <dgm:spPr/>
      <dgm:t>
        <a:bodyPr/>
        <a:lstStyle/>
        <a:p>
          <a:endParaRPr lang="uk-UA"/>
        </a:p>
      </dgm:t>
    </dgm:pt>
    <dgm:pt modelId="{9847B0BE-7657-48B3-9FC3-8F0582EB947B}" type="pres">
      <dgm:prSet presAssocID="{987539EB-5D22-4EFF-82AC-3C5A7C25C50F}" presName="sibTrans" presStyleLbl="sibTrans2D1" presStyleIdx="0" presStyleCnt="0"/>
      <dgm:spPr/>
      <dgm:t>
        <a:bodyPr/>
        <a:lstStyle/>
        <a:p>
          <a:endParaRPr lang="uk-UA"/>
        </a:p>
      </dgm:t>
    </dgm:pt>
    <dgm:pt modelId="{C15093BE-E1BA-4196-AA92-BAF46C1D3D70}" type="pres">
      <dgm:prSet presAssocID="{EFBA1F47-DC48-4C70-8528-5D5B4FB0931F}" presName="compNode" presStyleCnt="0"/>
      <dgm:spPr/>
    </dgm:pt>
    <dgm:pt modelId="{56DD7205-A1A3-4A8F-A85D-7893D390551E}" type="pres">
      <dgm:prSet presAssocID="{EFBA1F47-DC48-4C70-8528-5D5B4FB0931F}" presName="pictRect" presStyleLbl="node1" presStyleIdx="3" presStyleCnt="7"/>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18000" r="-18000"/>
          </a:stretch>
        </a:blipFill>
      </dgm:spPr>
      <dgm:t>
        <a:bodyPr/>
        <a:lstStyle/>
        <a:p>
          <a:endParaRPr lang="uk-UA"/>
        </a:p>
      </dgm:t>
    </dgm:pt>
    <dgm:pt modelId="{7B6B6DDD-7130-40FF-87D4-FA5A578AE034}" type="pres">
      <dgm:prSet presAssocID="{EFBA1F47-DC48-4C70-8528-5D5B4FB0931F}" presName="textRect" presStyleLbl="revTx" presStyleIdx="3" presStyleCnt="7">
        <dgm:presLayoutVars>
          <dgm:bulletEnabled val="1"/>
        </dgm:presLayoutVars>
      </dgm:prSet>
      <dgm:spPr/>
      <dgm:t>
        <a:bodyPr/>
        <a:lstStyle/>
        <a:p>
          <a:endParaRPr lang="uk-UA"/>
        </a:p>
      </dgm:t>
    </dgm:pt>
    <dgm:pt modelId="{8ED9573B-EFD9-472A-8252-7245E436FA2D}" type="pres">
      <dgm:prSet presAssocID="{10B58296-56D4-4706-A42A-9E784904A18E}" presName="sibTrans" presStyleLbl="sibTrans2D1" presStyleIdx="0" presStyleCnt="0"/>
      <dgm:spPr/>
      <dgm:t>
        <a:bodyPr/>
        <a:lstStyle/>
        <a:p>
          <a:endParaRPr lang="uk-UA"/>
        </a:p>
      </dgm:t>
    </dgm:pt>
    <dgm:pt modelId="{BF736395-AC2A-4DBC-B951-923D48E2EA0C}" type="pres">
      <dgm:prSet presAssocID="{405DFA8C-AB31-4E90-922A-34409DEC2325}" presName="compNode" presStyleCnt="0"/>
      <dgm:spPr/>
    </dgm:pt>
    <dgm:pt modelId="{538C9D50-621D-4C9B-BA70-383465A1A83C}" type="pres">
      <dgm:prSet presAssocID="{405DFA8C-AB31-4E90-922A-34409DEC2325}" presName="pictRect" presStyleLbl="node1" presStyleIdx="4" presStyleCnt="7" custLinFactNeighborY="-14845"/>
      <dgm:spPr>
        <a:blipFill rotWithShape="1">
          <a:blip xmlns:r="http://schemas.openxmlformats.org/officeDocument/2006/relationships" r:embed="rId5"/>
          <a:stretch>
            <a:fillRect/>
          </a:stretch>
        </a:blipFill>
      </dgm:spPr>
      <dgm:t>
        <a:bodyPr/>
        <a:lstStyle/>
        <a:p>
          <a:endParaRPr lang="uk-UA"/>
        </a:p>
      </dgm:t>
    </dgm:pt>
    <dgm:pt modelId="{64E60506-9949-4722-BD87-941296BF923B}" type="pres">
      <dgm:prSet presAssocID="{405DFA8C-AB31-4E90-922A-34409DEC2325}" presName="textRect" presStyleLbl="revTx" presStyleIdx="4" presStyleCnt="7">
        <dgm:presLayoutVars>
          <dgm:bulletEnabled val="1"/>
        </dgm:presLayoutVars>
      </dgm:prSet>
      <dgm:spPr/>
      <dgm:t>
        <a:bodyPr/>
        <a:lstStyle/>
        <a:p>
          <a:endParaRPr lang="uk-UA"/>
        </a:p>
      </dgm:t>
    </dgm:pt>
    <dgm:pt modelId="{25819772-7566-4BC1-8CD9-24C63E17FB8B}" type="pres">
      <dgm:prSet presAssocID="{F85CA844-0000-4545-BD21-215F6C568D11}" presName="sibTrans" presStyleLbl="sibTrans2D1" presStyleIdx="0" presStyleCnt="0"/>
      <dgm:spPr/>
      <dgm:t>
        <a:bodyPr/>
        <a:lstStyle/>
        <a:p>
          <a:endParaRPr lang="uk-UA"/>
        </a:p>
      </dgm:t>
    </dgm:pt>
    <dgm:pt modelId="{66045B65-560B-4DA0-BA86-85B49AAA6CF5}" type="pres">
      <dgm:prSet presAssocID="{770C3096-712A-496D-942A-96667D46083A}" presName="compNode" presStyleCnt="0"/>
      <dgm:spPr/>
    </dgm:pt>
    <dgm:pt modelId="{6F14A6C2-7283-492D-BEBC-E960C56A652D}" type="pres">
      <dgm:prSet presAssocID="{770C3096-712A-496D-942A-96667D46083A}" presName="pictRect" presStyleLbl="node1" presStyleIdx="5" presStyleCnt="7" custLinFactNeighborY="-14845"/>
      <dgm:spPr>
        <a:blipFill rotWithShape="1">
          <a:blip xmlns:r="http://schemas.openxmlformats.org/officeDocument/2006/relationships" r:embed="rId6"/>
          <a:stretch>
            <a:fillRect/>
          </a:stretch>
        </a:blipFill>
      </dgm:spPr>
      <dgm:t>
        <a:bodyPr/>
        <a:lstStyle/>
        <a:p>
          <a:endParaRPr lang="uk-UA"/>
        </a:p>
      </dgm:t>
    </dgm:pt>
    <dgm:pt modelId="{3DC412BC-6854-4842-BE9D-5CDBFAE6E8BB}" type="pres">
      <dgm:prSet presAssocID="{770C3096-712A-496D-942A-96667D46083A}" presName="textRect" presStyleLbl="revTx" presStyleIdx="5" presStyleCnt="7">
        <dgm:presLayoutVars>
          <dgm:bulletEnabled val="1"/>
        </dgm:presLayoutVars>
      </dgm:prSet>
      <dgm:spPr/>
      <dgm:t>
        <a:bodyPr/>
        <a:lstStyle/>
        <a:p>
          <a:endParaRPr lang="uk-UA"/>
        </a:p>
      </dgm:t>
    </dgm:pt>
    <dgm:pt modelId="{7D98EDEB-89E7-4DDA-8A14-3387D76A00D2}" type="pres">
      <dgm:prSet presAssocID="{A083B01E-5166-48DE-BF51-A3D3536FDDC2}" presName="sibTrans" presStyleLbl="sibTrans2D1" presStyleIdx="0" presStyleCnt="0"/>
      <dgm:spPr/>
      <dgm:t>
        <a:bodyPr/>
        <a:lstStyle/>
        <a:p>
          <a:endParaRPr lang="uk-UA"/>
        </a:p>
      </dgm:t>
    </dgm:pt>
    <dgm:pt modelId="{EE4037C5-6115-40AA-9628-BCC07AEF4153}" type="pres">
      <dgm:prSet presAssocID="{ABE2FB04-2F6B-44FA-A5A8-AB1BABB9735C}" presName="compNode" presStyleCnt="0"/>
      <dgm:spPr/>
    </dgm:pt>
    <dgm:pt modelId="{940C9EE6-B34D-47CE-B9F2-4EE7ECB12F8A}" type="pres">
      <dgm:prSet presAssocID="{ABE2FB04-2F6B-44FA-A5A8-AB1BABB9735C}" presName="pictRect" presStyleLbl="node1" presStyleIdx="6" presStyleCnt="7" custLinFactNeighborY="-14845"/>
      <dgm:spPr>
        <a:blipFill rotWithShape="1">
          <a:blip xmlns:r="http://schemas.openxmlformats.org/officeDocument/2006/relationships" r:embed="rId7"/>
          <a:stretch>
            <a:fillRect/>
          </a:stretch>
        </a:blipFill>
      </dgm:spPr>
      <dgm:t>
        <a:bodyPr/>
        <a:lstStyle/>
        <a:p>
          <a:endParaRPr lang="uk-UA"/>
        </a:p>
      </dgm:t>
    </dgm:pt>
    <dgm:pt modelId="{19E70FE1-5300-46C7-8D25-89EC434656FF}" type="pres">
      <dgm:prSet presAssocID="{ABE2FB04-2F6B-44FA-A5A8-AB1BABB9735C}" presName="textRect" presStyleLbl="revTx" presStyleIdx="6" presStyleCnt="7">
        <dgm:presLayoutVars>
          <dgm:bulletEnabled val="1"/>
        </dgm:presLayoutVars>
      </dgm:prSet>
      <dgm:spPr/>
      <dgm:t>
        <a:bodyPr/>
        <a:lstStyle/>
        <a:p>
          <a:endParaRPr lang="uk-UA"/>
        </a:p>
      </dgm:t>
    </dgm:pt>
  </dgm:ptLst>
  <dgm:cxnLst>
    <dgm:cxn modelId="{07F165D4-136F-4567-811D-EB019D0162A4}" type="presOf" srcId="{987539EB-5D22-4EFF-82AC-3C5A7C25C50F}" destId="{9847B0BE-7657-48B3-9FC3-8F0582EB947B}" srcOrd="0" destOrd="0" presId="urn:microsoft.com/office/officeart/2005/8/layout/pList1"/>
    <dgm:cxn modelId="{1900E39B-E2C1-43C3-9B1C-EDAE3A67CCA2}" srcId="{B952ADA0-D307-461C-93E0-1E75FEB27934}" destId="{871BEFCB-CD7B-4F89-8F0B-F674AF4C2E97}" srcOrd="1" destOrd="0" parTransId="{0A29DE81-DAB5-4B2C-B7B4-48F373BBB342}" sibTransId="{2FEE9D6C-A25E-481A-85C5-C378E65AC985}"/>
    <dgm:cxn modelId="{965E3FF6-2CE2-43B3-B18C-B45AE29DFF4D}" type="presOf" srcId="{770C3096-712A-496D-942A-96667D46083A}" destId="{3DC412BC-6854-4842-BE9D-5CDBFAE6E8BB}" srcOrd="0" destOrd="0" presId="urn:microsoft.com/office/officeart/2005/8/layout/pList1"/>
    <dgm:cxn modelId="{7123BD40-9BDA-404F-AB37-49964520C31B}" type="presOf" srcId="{EFBA1F47-DC48-4C70-8528-5D5B4FB0931F}" destId="{7B6B6DDD-7130-40FF-87D4-FA5A578AE034}" srcOrd="0" destOrd="0" presId="urn:microsoft.com/office/officeart/2005/8/layout/pList1"/>
    <dgm:cxn modelId="{A4FA4A3D-EC01-4190-B491-5F448FA9053F}" srcId="{B952ADA0-D307-461C-93E0-1E75FEB27934}" destId="{770C3096-712A-496D-942A-96667D46083A}" srcOrd="5" destOrd="0" parTransId="{B35C7100-3CA3-4369-BC8C-240D14303200}" sibTransId="{A083B01E-5166-48DE-BF51-A3D3536FDDC2}"/>
    <dgm:cxn modelId="{A2327897-9787-4738-B3EE-38299CECC4B2}" type="presOf" srcId="{405DFA8C-AB31-4E90-922A-34409DEC2325}" destId="{64E60506-9949-4722-BD87-941296BF923B}" srcOrd="0" destOrd="0" presId="urn:microsoft.com/office/officeart/2005/8/layout/pList1"/>
    <dgm:cxn modelId="{AF3BB010-EAD3-4554-B074-E35F019D7E58}" type="presOf" srcId="{B952ADA0-D307-461C-93E0-1E75FEB27934}" destId="{31201BF8-716C-4FBC-BBA4-E8726457BC22}" srcOrd="0" destOrd="0" presId="urn:microsoft.com/office/officeart/2005/8/layout/pList1"/>
    <dgm:cxn modelId="{26CAA397-F58C-4C97-A3D6-B7F6DEC7D678}" srcId="{B952ADA0-D307-461C-93E0-1E75FEB27934}" destId="{405DFA8C-AB31-4E90-922A-34409DEC2325}" srcOrd="4" destOrd="0" parTransId="{BFAE139B-CD25-4B87-8A3D-B44E607F38D0}" sibTransId="{F85CA844-0000-4545-BD21-215F6C568D11}"/>
    <dgm:cxn modelId="{B78DA506-498C-419D-93A8-FDA6DAF62DE8}" type="presOf" srcId="{10B58296-56D4-4706-A42A-9E784904A18E}" destId="{8ED9573B-EFD9-472A-8252-7245E436FA2D}" srcOrd="0" destOrd="0" presId="urn:microsoft.com/office/officeart/2005/8/layout/pList1"/>
    <dgm:cxn modelId="{FD8C570E-7B16-4FDB-9050-EC38D7BEC7CE}" type="presOf" srcId="{ABE2FB04-2F6B-44FA-A5A8-AB1BABB9735C}" destId="{19E70FE1-5300-46C7-8D25-89EC434656FF}" srcOrd="0" destOrd="0" presId="urn:microsoft.com/office/officeart/2005/8/layout/pList1"/>
    <dgm:cxn modelId="{848D345C-9ADC-4DE9-AC8C-AEB175B98989}" type="presOf" srcId="{2FEE9D6C-A25E-481A-85C5-C378E65AC985}" destId="{860028BB-AEC2-45F3-B3A9-FC6F556E6E57}" srcOrd="0" destOrd="0" presId="urn:microsoft.com/office/officeart/2005/8/layout/pList1"/>
    <dgm:cxn modelId="{EAA3B926-DDD0-4CAD-A6BE-B5B2D5A0BB20}" type="presOf" srcId="{871BEFCB-CD7B-4F89-8F0B-F674AF4C2E97}" destId="{7CA57F96-7526-4A84-BE51-F8E71E88CE00}" srcOrd="0" destOrd="0" presId="urn:microsoft.com/office/officeart/2005/8/layout/pList1"/>
    <dgm:cxn modelId="{30D0AEA0-03E6-4115-B5D2-61F044BA3B1B}" srcId="{B952ADA0-D307-461C-93E0-1E75FEB27934}" destId="{ABE2FB04-2F6B-44FA-A5A8-AB1BABB9735C}" srcOrd="6" destOrd="0" parTransId="{4A19D5BA-BC55-426E-B413-3FFF2F437CD9}" sibTransId="{AE96B6A6-8BED-47E3-A97F-AEC084E7DFC0}"/>
    <dgm:cxn modelId="{38A8C0B5-6442-44DB-AFB3-04C9066D3E8E}" type="presOf" srcId="{18F6BD39-A198-49F0-A6A9-57D1E8DFCC15}" destId="{E0B94B4A-5025-4C48-A108-4B75BA836743}" srcOrd="0" destOrd="0" presId="urn:microsoft.com/office/officeart/2005/8/layout/pList1"/>
    <dgm:cxn modelId="{B7EFB3C1-5A75-4E94-8391-3AC8D4CCDCE7}" type="presOf" srcId="{1BBB1BF2-85EB-472C-96E6-B0E0FD6B7990}" destId="{12109E46-1738-4F62-B966-37167CDD2267}" srcOrd="0" destOrd="0" presId="urn:microsoft.com/office/officeart/2005/8/layout/pList1"/>
    <dgm:cxn modelId="{2E6C2290-57A6-4E13-95B6-804CE1396648}" type="presOf" srcId="{F85CA844-0000-4545-BD21-215F6C568D11}" destId="{25819772-7566-4BC1-8CD9-24C63E17FB8B}" srcOrd="0" destOrd="0" presId="urn:microsoft.com/office/officeart/2005/8/layout/pList1"/>
    <dgm:cxn modelId="{CEEBFE7D-6B89-4F6D-86C7-249E62F4C053}" type="presOf" srcId="{218FFFD6-E134-4FD6-8DC9-BDF885343FC2}" destId="{12B5CCF3-B2AB-4EDC-9386-51E9874FA681}" srcOrd="0" destOrd="0" presId="urn:microsoft.com/office/officeart/2005/8/layout/pList1"/>
    <dgm:cxn modelId="{93CE1A5C-5350-41E5-A60D-684870FCBA6E}" srcId="{B952ADA0-D307-461C-93E0-1E75FEB27934}" destId="{1BBB1BF2-85EB-472C-96E6-B0E0FD6B7990}" srcOrd="2" destOrd="0" parTransId="{DEDA2E86-8183-4B51-AE57-56A25C877BEC}" sibTransId="{987539EB-5D22-4EFF-82AC-3C5A7C25C50F}"/>
    <dgm:cxn modelId="{2B1BF202-0F18-4E8F-A3F9-47B62640A55C}" srcId="{B952ADA0-D307-461C-93E0-1E75FEB27934}" destId="{218FFFD6-E134-4FD6-8DC9-BDF885343FC2}" srcOrd="0" destOrd="0" parTransId="{2DC8B843-E520-4F21-9155-22A4401CDA6A}" sibTransId="{18F6BD39-A198-49F0-A6A9-57D1E8DFCC15}"/>
    <dgm:cxn modelId="{2878AB2A-23B5-40FF-8D0E-A47D30DD0EEB}" srcId="{B952ADA0-D307-461C-93E0-1E75FEB27934}" destId="{EFBA1F47-DC48-4C70-8528-5D5B4FB0931F}" srcOrd="3" destOrd="0" parTransId="{33930C8D-7E00-4124-9C04-8D62EBB0ED79}" sibTransId="{10B58296-56D4-4706-A42A-9E784904A18E}"/>
    <dgm:cxn modelId="{FDBE58CE-100B-4AC0-9EB4-5BE64A981852}" type="presOf" srcId="{A083B01E-5166-48DE-BF51-A3D3536FDDC2}" destId="{7D98EDEB-89E7-4DDA-8A14-3387D76A00D2}" srcOrd="0" destOrd="0" presId="urn:microsoft.com/office/officeart/2005/8/layout/pList1"/>
    <dgm:cxn modelId="{3CA3A9EE-0808-4AA6-B238-317E7332431E}" type="presParOf" srcId="{31201BF8-716C-4FBC-BBA4-E8726457BC22}" destId="{7A7CB024-5AFA-4FC1-B336-0AA4725A906B}" srcOrd="0" destOrd="0" presId="urn:microsoft.com/office/officeart/2005/8/layout/pList1"/>
    <dgm:cxn modelId="{45D7A560-995D-47AC-B081-D60FD4266827}" type="presParOf" srcId="{7A7CB024-5AFA-4FC1-B336-0AA4725A906B}" destId="{89B10C2A-82AE-459E-BD7E-E870C00F0035}" srcOrd="0" destOrd="0" presId="urn:microsoft.com/office/officeart/2005/8/layout/pList1"/>
    <dgm:cxn modelId="{294B3DE7-1DDA-4F40-B0E1-AEB57DBBBA0C}" type="presParOf" srcId="{7A7CB024-5AFA-4FC1-B336-0AA4725A906B}" destId="{12B5CCF3-B2AB-4EDC-9386-51E9874FA681}" srcOrd="1" destOrd="0" presId="urn:microsoft.com/office/officeart/2005/8/layout/pList1"/>
    <dgm:cxn modelId="{6ED75FDE-B823-4EA5-B5FF-966B0126EEBC}" type="presParOf" srcId="{31201BF8-716C-4FBC-BBA4-E8726457BC22}" destId="{E0B94B4A-5025-4C48-A108-4B75BA836743}" srcOrd="1" destOrd="0" presId="urn:microsoft.com/office/officeart/2005/8/layout/pList1"/>
    <dgm:cxn modelId="{46A02AB3-C7A9-4529-B265-F489F44E78B8}" type="presParOf" srcId="{31201BF8-716C-4FBC-BBA4-E8726457BC22}" destId="{4E684430-8D30-428C-9C55-AB782FF3B40E}" srcOrd="2" destOrd="0" presId="urn:microsoft.com/office/officeart/2005/8/layout/pList1"/>
    <dgm:cxn modelId="{A8D0FD10-B8BA-459C-90E4-57832F05DF57}" type="presParOf" srcId="{4E684430-8D30-428C-9C55-AB782FF3B40E}" destId="{1239D183-BBC9-46E3-80B7-3CFA63CD92EB}" srcOrd="0" destOrd="0" presId="urn:microsoft.com/office/officeart/2005/8/layout/pList1"/>
    <dgm:cxn modelId="{6BB937E7-8961-43CD-A23C-7D3B36F97AEB}" type="presParOf" srcId="{4E684430-8D30-428C-9C55-AB782FF3B40E}" destId="{7CA57F96-7526-4A84-BE51-F8E71E88CE00}" srcOrd="1" destOrd="0" presId="urn:microsoft.com/office/officeart/2005/8/layout/pList1"/>
    <dgm:cxn modelId="{51980690-ACE6-4500-8CB5-999B6BC1234E}" type="presParOf" srcId="{31201BF8-716C-4FBC-BBA4-E8726457BC22}" destId="{860028BB-AEC2-45F3-B3A9-FC6F556E6E57}" srcOrd="3" destOrd="0" presId="urn:microsoft.com/office/officeart/2005/8/layout/pList1"/>
    <dgm:cxn modelId="{B1EFB3D4-9AF8-45DF-A742-546F19531B64}" type="presParOf" srcId="{31201BF8-716C-4FBC-BBA4-E8726457BC22}" destId="{A132720B-4336-4085-8BB1-5276B8DB79AD}" srcOrd="4" destOrd="0" presId="urn:microsoft.com/office/officeart/2005/8/layout/pList1"/>
    <dgm:cxn modelId="{8F26FA27-E1FC-47CC-886A-C0634DA9ED5A}" type="presParOf" srcId="{A132720B-4336-4085-8BB1-5276B8DB79AD}" destId="{1EF12C21-4E20-4349-97FB-6EC3469B8319}" srcOrd="0" destOrd="0" presId="urn:microsoft.com/office/officeart/2005/8/layout/pList1"/>
    <dgm:cxn modelId="{933ADACD-DB96-4F13-B8F0-F2134AE24249}" type="presParOf" srcId="{A132720B-4336-4085-8BB1-5276B8DB79AD}" destId="{12109E46-1738-4F62-B966-37167CDD2267}" srcOrd="1" destOrd="0" presId="urn:microsoft.com/office/officeart/2005/8/layout/pList1"/>
    <dgm:cxn modelId="{1853CDC8-9AA5-434B-8CCC-FEB4EFEE6D82}" type="presParOf" srcId="{31201BF8-716C-4FBC-BBA4-E8726457BC22}" destId="{9847B0BE-7657-48B3-9FC3-8F0582EB947B}" srcOrd="5" destOrd="0" presId="urn:microsoft.com/office/officeart/2005/8/layout/pList1"/>
    <dgm:cxn modelId="{6BC40A34-C497-47BA-AF81-3D1F3BB28189}" type="presParOf" srcId="{31201BF8-716C-4FBC-BBA4-E8726457BC22}" destId="{C15093BE-E1BA-4196-AA92-BAF46C1D3D70}" srcOrd="6" destOrd="0" presId="urn:microsoft.com/office/officeart/2005/8/layout/pList1"/>
    <dgm:cxn modelId="{06335E67-41DF-4B93-B6A3-656BF83DA6AB}" type="presParOf" srcId="{C15093BE-E1BA-4196-AA92-BAF46C1D3D70}" destId="{56DD7205-A1A3-4A8F-A85D-7893D390551E}" srcOrd="0" destOrd="0" presId="urn:microsoft.com/office/officeart/2005/8/layout/pList1"/>
    <dgm:cxn modelId="{5D423AF5-91B5-44C3-A0FE-E7E9C498F740}" type="presParOf" srcId="{C15093BE-E1BA-4196-AA92-BAF46C1D3D70}" destId="{7B6B6DDD-7130-40FF-87D4-FA5A578AE034}" srcOrd="1" destOrd="0" presId="urn:microsoft.com/office/officeart/2005/8/layout/pList1"/>
    <dgm:cxn modelId="{75B4998C-75C9-46C3-9718-47756443CFF9}" type="presParOf" srcId="{31201BF8-716C-4FBC-BBA4-E8726457BC22}" destId="{8ED9573B-EFD9-472A-8252-7245E436FA2D}" srcOrd="7" destOrd="0" presId="urn:microsoft.com/office/officeart/2005/8/layout/pList1"/>
    <dgm:cxn modelId="{BA9D3755-0F9E-47F6-ACB3-7F6DB05AB034}" type="presParOf" srcId="{31201BF8-716C-4FBC-BBA4-E8726457BC22}" destId="{BF736395-AC2A-4DBC-B951-923D48E2EA0C}" srcOrd="8" destOrd="0" presId="urn:microsoft.com/office/officeart/2005/8/layout/pList1"/>
    <dgm:cxn modelId="{0EF1CE5B-A342-4A35-8EFC-0867105D02D2}" type="presParOf" srcId="{BF736395-AC2A-4DBC-B951-923D48E2EA0C}" destId="{538C9D50-621D-4C9B-BA70-383465A1A83C}" srcOrd="0" destOrd="0" presId="urn:microsoft.com/office/officeart/2005/8/layout/pList1"/>
    <dgm:cxn modelId="{D69CD2E6-4B54-418B-A199-451D99368AA4}" type="presParOf" srcId="{BF736395-AC2A-4DBC-B951-923D48E2EA0C}" destId="{64E60506-9949-4722-BD87-941296BF923B}" srcOrd="1" destOrd="0" presId="urn:microsoft.com/office/officeart/2005/8/layout/pList1"/>
    <dgm:cxn modelId="{4D2B08FA-202B-43D4-B895-B7EF299E30A2}" type="presParOf" srcId="{31201BF8-716C-4FBC-BBA4-E8726457BC22}" destId="{25819772-7566-4BC1-8CD9-24C63E17FB8B}" srcOrd="9" destOrd="0" presId="urn:microsoft.com/office/officeart/2005/8/layout/pList1"/>
    <dgm:cxn modelId="{36798AFB-2BA2-439B-B61C-2BC7538D2961}" type="presParOf" srcId="{31201BF8-716C-4FBC-BBA4-E8726457BC22}" destId="{66045B65-560B-4DA0-BA86-85B49AAA6CF5}" srcOrd="10" destOrd="0" presId="urn:microsoft.com/office/officeart/2005/8/layout/pList1"/>
    <dgm:cxn modelId="{D1B5FFFD-1213-49D5-9D68-4A2AF68E80C1}" type="presParOf" srcId="{66045B65-560B-4DA0-BA86-85B49AAA6CF5}" destId="{6F14A6C2-7283-492D-BEBC-E960C56A652D}" srcOrd="0" destOrd="0" presId="urn:microsoft.com/office/officeart/2005/8/layout/pList1"/>
    <dgm:cxn modelId="{329D4FB0-CD35-4F21-9C41-30EA4C159ABF}" type="presParOf" srcId="{66045B65-560B-4DA0-BA86-85B49AAA6CF5}" destId="{3DC412BC-6854-4842-BE9D-5CDBFAE6E8BB}" srcOrd="1" destOrd="0" presId="urn:microsoft.com/office/officeart/2005/8/layout/pList1"/>
    <dgm:cxn modelId="{E77D1A9E-2064-4597-8523-5E660CFBF0AE}" type="presParOf" srcId="{31201BF8-716C-4FBC-BBA4-E8726457BC22}" destId="{7D98EDEB-89E7-4DDA-8A14-3387D76A00D2}" srcOrd="11" destOrd="0" presId="urn:microsoft.com/office/officeart/2005/8/layout/pList1"/>
    <dgm:cxn modelId="{0EB1AA03-1F5D-49D3-B225-EE68DDCFAA51}" type="presParOf" srcId="{31201BF8-716C-4FBC-BBA4-E8726457BC22}" destId="{EE4037C5-6115-40AA-9628-BCC07AEF4153}" srcOrd="12" destOrd="0" presId="urn:microsoft.com/office/officeart/2005/8/layout/pList1"/>
    <dgm:cxn modelId="{51C44DD2-C64F-4155-B441-23FF7CD7D1EE}" type="presParOf" srcId="{EE4037C5-6115-40AA-9628-BCC07AEF4153}" destId="{940C9EE6-B34D-47CE-B9F2-4EE7ECB12F8A}" srcOrd="0" destOrd="0" presId="urn:microsoft.com/office/officeart/2005/8/layout/pList1"/>
    <dgm:cxn modelId="{4727DED0-BCD6-4EC5-94DA-A7C711A1E78F}" type="presParOf" srcId="{EE4037C5-6115-40AA-9628-BCC07AEF4153}" destId="{19E70FE1-5300-46C7-8D25-89EC434656FF}" srcOrd="1" destOrd="0" presId="urn:microsoft.com/office/officeart/2005/8/layout/p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B10C2A-82AE-459E-BD7E-E870C00F0035}">
      <dsp:nvSpPr>
        <dsp:cNvPr id="0" name=""/>
        <dsp:cNvSpPr/>
      </dsp:nvSpPr>
      <dsp:spPr>
        <a:xfrm>
          <a:off x="4341" y="263091"/>
          <a:ext cx="2065938" cy="1423431"/>
        </a:xfrm>
        <a:prstGeom prst="roundRect">
          <a:avLst/>
        </a:prstGeom>
        <a:blipFill rotWithShape="1">
          <a:blip xmlns:r="http://schemas.openxmlformats.org/officeDocument/2006/relationships" r:embed="rId1"/>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2B5CCF3-B2AB-4EDC-9386-51E9874FA681}">
      <dsp:nvSpPr>
        <dsp:cNvPr id="0" name=""/>
        <dsp:cNvSpPr/>
      </dsp:nvSpPr>
      <dsp:spPr>
        <a:xfrm>
          <a:off x="4341" y="1686523"/>
          <a:ext cx="2065938" cy="7664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0" numCol="1" spcCol="1270" anchor="ctr" anchorCtr="0">
          <a:noAutofit/>
        </a:bodyPr>
        <a:lstStyle/>
        <a:p>
          <a:pPr lvl="0" algn="ctr" defTabSz="666750">
            <a:lnSpc>
              <a:spcPct val="90000"/>
            </a:lnSpc>
            <a:spcBef>
              <a:spcPct val="0"/>
            </a:spcBef>
            <a:spcAft>
              <a:spcPct val="35000"/>
            </a:spcAft>
          </a:pPr>
          <a:r>
            <a:rPr lang="uk-UA" sz="1500" b="1" kern="1200" dirty="0" smtClean="0">
              <a:latin typeface="Century Gothic" pitchFamily="34" charset="0"/>
            </a:rPr>
            <a:t>Інноваційна економіка та інвестиції</a:t>
          </a:r>
          <a:endParaRPr lang="uk-UA" sz="1500" b="1" kern="1200" dirty="0">
            <a:latin typeface="Century Gothic" pitchFamily="34" charset="0"/>
          </a:endParaRPr>
        </a:p>
      </dsp:txBody>
      <dsp:txXfrm>
        <a:off x="4341" y="1686523"/>
        <a:ext cx="2065938" cy="766463"/>
      </dsp:txXfrm>
    </dsp:sp>
    <dsp:sp modelId="{1239D183-BBC9-46E3-80B7-3CFA63CD92EB}">
      <dsp:nvSpPr>
        <dsp:cNvPr id="0" name=""/>
        <dsp:cNvSpPr/>
      </dsp:nvSpPr>
      <dsp:spPr>
        <a:xfrm>
          <a:off x="2276960" y="263091"/>
          <a:ext cx="2065938" cy="1423431"/>
        </a:xfrm>
        <a:prstGeom prst="roundRect">
          <a:avLst/>
        </a:prstGeom>
        <a:blipFill rotWithShape="1">
          <a:blip xmlns:r="http://schemas.openxmlformats.org/officeDocument/2006/relationships" r:embed="rId2"/>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7CA57F96-7526-4A84-BE51-F8E71E88CE00}">
      <dsp:nvSpPr>
        <dsp:cNvPr id="0" name=""/>
        <dsp:cNvSpPr/>
      </dsp:nvSpPr>
      <dsp:spPr>
        <a:xfrm>
          <a:off x="2276960" y="1686523"/>
          <a:ext cx="2065938" cy="7664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0" numCol="1" spcCol="1270" anchor="ctr" anchorCtr="0">
          <a:noAutofit/>
        </a:bodyPr>
        <a:lstStyle/>
        <a:p>
          <a:pPr lvl="0" algn="ctr" defTabSz="666750">
            <a:lnSpc>
              <a:spcPct val="90000"/>
            </a:lnSpc>
            <a:spcBef>
              <a:spcPct val="0"/>
            </a:spcBef>
            <a:spcAft>
              <a:spcPct val="35000"/>
            </a:spcAft>
          </a:pPr>
          <a:r>
            <a:rPr lang="uk-UA" sz="1500" b="1" kern="1200" dirty="0" smtClean="0">
              <a:latin typeface="Century Gothic" pitchFamily="34" charset="0"/>
            </a:rPr>
            <a:t>Сільський розвиток</a:t>
          </a:r>
        </a:p>
      </dsp:txBody>
      <dsp:txXfrm>
        <a:off x="2276960" y="1686523"/>
        <a:ext cx="2065938" cy="766463"/>
      </dsp:txXfrm>
    </dsp:sp>
    <dsp:sp modelId="{1EF12C21-4E20-4349-97FB-6EC3469B8319}">
      <dsp:nvSpPr>
        <dsp:cNvPr id="0" name=""/>
        <dsp:cNvSpPr/>
      </dsp:nvSpPr>
      <dsp:spPr>
        <a:xfrm>
          <a:off x="4549580" y="263091"/>
          <a:ext cx="2065938" cy="1423431"/>
        </a:xfrm>
        <a:prstGeom prst="roundRect">
          <a:avLst/>
        </a:prstGeom>
        <a:blipFill rotWithShape="1">
          <a:blip xmlns:r="http://schemas.openxmlformats.org/officeDocument/2006/relationships" r:embed="rId3"/>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2109E46-1738-4F62-B966-37167CDD2267}">
      <dsp:nvSpPr>
        <dsp:cNvPr id="0" name=""/>
        <dsp:cNvSpPr/>
      </dsp:nvSpPr>
      <dsp:spPr>
        <a:xfrm>
          <a:off x="4549580" y="1686523"/>
          <a:ext cx="2065938" cy="7664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0" numCol="1" spcCol="1270" anchor="ctr" anchorCtr="0">
          <a:noAutofit/>
        </a:bodyPr>
        <a:lstStyle/>
        <a:p>
          <a:pPr lvl="0" algn="ctr" defTabSz="666750">
            <a:lnSpc>
              <a:spcPct val="90000"/>
            </a:lnSpc>
            <a:spcBef>
              <a:spcPct val="0"/>
            </a:spcBef>
            <a:spcAft>
              <a:spcPct val="35000"/>
            </a:spcAft>
          </a:pPr>
          <a:r>
            <a:rPr lang="uk-UA" sz="1500" b="1" kern="1200" dirty="0" smtClean="0">
              <a:latin typeface="Century Gothic" pitchFamily="34" charset="0"/>
            </a:rPr>
            <a:t>Розвиток людського потенціалу</a:t>
          </a:r>
          <a:endParaRPr lang="uk-UA" sz="1500" b="1" kern="1200" dirty="0">
            <a:latin typeface="Century Gothic" pitchFamily="34" charset="0"/>
          </a:endParaRPr>
        </a:p>
      </dsp:txBody>
      <dsp:txXfrm>
        <a:off x="4549580" y="1686523"/>
        <a:ext cx="2065938" cy="766463"/>
      </dsp:txXfrm>
    </dsp:sp>
    <dsp:sp modelId="{56DD7205-A1A3-4A8F-A85D-7893D390551E}">
      <dsp:nvSpPr>
        <dsp:cNvPr id="0" name=""/>
        <dsp:cNvSpPr/>
      </dsp:nvSpPr>
      <dsp:spPr>
        <a:xfrm>
          <a:off x="6822199" y="263091"/>
          <a:ext cx="2065938" cy="1423431"/>
        </a:xfrm>
        <a:prstGeom prst="roundRect">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18000" r="-18000"/>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7B6B6DDD-7130-40FF-87D4-FA5A578AE034}">
      <dsp:nvSpPr>
        <dsp:cNvPr id="0" name=""/>
        <dsp:cNvSpPr/>
      </dsp:nvSpPr>
      <dsp:spPr>
        <a:xfrm>
          <a:off x="6822199" y="1686523"/>
          <a:ext cx="2065938" cy="7664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0" numCol="1" spcCol="1270" anchor="ctr" anchorCtr="0">
          <a:noAutofit/>
        </a:bodyPr>
        <a:lstStyle/>
        <a:p>
          <a:pPr lvl="0" algn="ctr" defTabSz="666750">
            <a:lnSpc>
              <a:spcPct val="90000"/>
            </a:lnSpc>
            <a:spcBef>
              <a:spcPct val="0"/>
            </a:spcBef>
            <a:spcAft>
              <a:spcPct val="35000"/>
            </a:spcAft>
          </a:pPr>
          <a:r>
            <a:rPr lang="uk-UA" sz="1500" b="1" kern="1200" dirty="0" smtClean="0">
              <a:latin typeface="Century Gothic" pitchFamily="34" charset="0"/>
            </a:rPr>
            <a:t>Розвиток туризму</a:t>
          </a:r>
          <a:endParaRPr lang="uk-UA" sz="1500" b="1" kern="1200" dirty="0">
            <a:latin typeface="Century Gothic" pitchFamily="34" charset="0"/>
          </a:endParaRPr>
        </a:p>
      </dsp:txBody>
      <dsp:txXfrm>
        <a:off x="6822199" y="1686523"/>
        <a:ext cx="2065938" cy="766463"/>
      </dsp:txXfrm>
    </dsp:sp>
    <dsp:sp modelId="{538C9D50-621D-4C9B-BA70-383465A1A83C}">
      <dsp:nvSpPr>
        <dsp:cNvPr id="0" name=""/>
        <dsp:cNvSpPr/>
      </dsp:nvSpPr>
      <dsp:spPr>
        <a:xfrm>
          <a:off x="1140651" y="2448272"/>
          <a:ext cx="2065938" cy="1423431"/>
        </a:xfrm>
        <a:prstGeom prst="roundRect">
          <a:avLst/>
        </a:prstGeom>
        <a:blipFill rotWithShape="1">
          <a:blip xmlns:r="http://schemas.openxmlformats.org/officeDocument/2006/relationships" r:embed="rId5"/>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64E60506-9949-4722-BD87-941296BF923B}">
      <dsp:nvSpPr>
        <dsp:cNvPr id="0" name=""/>
        <dsp:cNvSpPr/>
      </dsp:nvSpPr>
      <dsp:spPr>
        <a:xfrm>
          <a:off x="1140651" y="4083012"/>
          <a:ext cx="2065938" cy="7664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0" numCol="1" spcCol="1270" anchor="ctr" anchorCtr="0">
          <a:noAutofit/>
        </a:bodyPr>
        <a:lstStyle/>
        <a:p>
          <a:pPr lvl="0" algn="ctr" defTabSz="666750">
            <a:lnSpc>
              <a:spcPct val="90000"/>
            </a:lnSpc>
            <a:spcBef>
              <a:spcPct val="0"/>
            </a:spcBef>
            <a:spcAft>
              <a:spcPct val="35000"/>
            </a:spcAft>
          </a:pPr>
          <a:r>
            <a:rPr lang="uk-UA" sz="1500" b="1" kern="1200" dirty="0" err="1" smtClean="0">
              <a:latin typeface="Century Gothic" pitchFamily="34" charset="0"/>
            </a:rPr>
            <a:t>Загально-українська</a:t>
          </a:r>
          <a:r>
            <a:rPr lang="uk-UA" sz="1500" b="1" kern="1200" dirty="0" smtClean="0">
              <a:latin typeface="Century Gothic" pitchFamily="34" charset="0"/>
            </a:rPr>
            <a:t> солідарність</a:t>
          </a:r>
          <a:endParaRPr lang="uk-UA" sz="1500" b="1" kern="1200" dirty="0">
            <a:latin typeface="Century Gothic" pitchFamily="34" charset="0"/>
          </a:endParaRPr>
        </a:p>
      </dsp:txBody>
      <dsp:txXfrm>
        <a:off x="1140651" y="4083012"/>
        <a:ext cx="2065938" cy="766463"/>
      </dsp:txXfrm>
    </dsp:sp>
    <dsp:sp modelId="{6F14A6C2-7283-492D-BEBC-E960C56A652D}">
      <dsp:nvSpPr>
        <dsp:cNvPr id="0" name=""/>
        <dsp:cNvSpPr/>
      </dsp:nvSpPr>
      <dsp:spPr>
        <a:xfrm>
          <a:off x="3413270" y="2448272"/>
          <a:ext cx="2065938" cy="1423431"/>
        </a:xfrm>
        <a:prstGeom prst="roundRect">
          <a:avLst/>
        </a:prstGeom>
        <a:blipFill rotWithShape="1">
          <a:blip xmlns:r="http://schemas.openxmlformats.org/officeDocument/2006/relationships" r:embed="rId6"/>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3DC412BC-6854-4842-BE9D-5CDBFAE6E8BB}">
      <dsp:nvSpPr>
        <dsp:cNvPr id="0" name=""/>
        <dsp:cNvSpPr/>
      </dsp:nvSpPr>
      <dsp:spPr>
        <a:xfrm>
          <a:off x="3413270" y="4083012"/>
          <a:ext cx="2065938" cy="7664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0" numCol="1" spcCol="1270" anchor="ctr" anchorCtr="0">
          <a:noAutofit/>
        </a:bodyPr>
        <a:lstStyle/>
        <a:p>
          <a:pPr lvl="0" algn="ctr" defTabSz="666750">
            <a:lnSpc>
              <a:spcPct val="90000"/>
            </a:lnSpc>
            <a:spcBef>
              <a:spcPct val="0"/>
            </a:spcBef>
            <a:spcAft>
              <a:spcPct val="35000"/>
            </a:spcAft>
          </a:pPr>
          <a:r>
            <a:rPr lang="ru-RU" sz="1500" b="1" kern="1200" dirty="0" err="1" smtClean="0">
              <a:latin typeface="Century Gothic" pitchFamily="34" charset="0"/>
            </a:rPr>
            <a:t>Розвиток</a:t>
          </a:r>
          <a:r>
            <a:rPr lang="ru-RU" sz="1500" b="1" kern="1200" dirty="0" smtClean="0">
              <a:latin typeface="Century Gothic" pitchFamily="34" charset="0"/>
            </a:rPr>
            <a:t> </a:t>
          </a:r>
          <a:r>
            <a:rPr lang="ru-RU" sz="1500" b="1" kern="1200" dirty="0" err="1" smtClean="0">
              <a:latin typeface="Century Gothic" pitchFamily="34" charset="0"/>
            </a:rPr>
            <a:t>проблемних</a:t>
          </a:r>
          <a:r>
            <a:rPr lang="ru-RU" sz="1500" b="1" kern="1200" dirty="0" smtClean="0">
              <a:latin typeface="Century Gothic" pitchFamily="34" charset="0"/>
            </a:rPr>
            <a:t> </a:t>
          </a:r>
          <a:r>
            <a:rPr lang="ru-RU" sz="1500" b="1" kern="1200" dirty="0" err="1" smtClean="0">
              <a:latin typeface="Century Gothic" pitchFamily="34" charset="0"/>
            </a:rPr>
            <a:t>територій</a:t>
          </a:r>
          <a:r>
            <a:rPr lang="ru-RU" sz="1500" b="1" kern="1200" dirty="0" smtClean="0">
              <a:latin typeface="Century Gothic" pitchFamily="34" charset="0"/>
            </a:rPr>
            <a:t> (в тому </a:t>
          </a:r>
          <a:r>
            <a:rPr lang="ru-RU" sz="1500" b="1" kern="1200" dirty="0" err="1" smtClean="0">
              <a:latin typeface="Century Gothic" pitchFamily="34" charset="0"/>
            </a:rPr>
            <a:t>числі</a:t>
          </a:r>
          <a:r>
            <a:rPr lang="ru-RU" sz="1500" b="1" kern="1200" dirty="0" smtClean="0">
              <a:latin typeface="Century Gothic" pitchFamily="34" charset="0"/>
            </a:rPr>
            <a:t> </a:t>
          </a:r>
          <a:r>
            <a:rPr lang="ru-RU" sz="1500" b="1" kern="1200" dirty="0" err="1" smtClean="0">
              <a:latin typeface="Century Gothic" pitchFamily="34" charset="0"/>
            </a:rPr>
            <a:t>гірські</a:t>
          </a:r>
          <a:r>
            <a:rPr lang="ru-RU" sz="1500" b="1" kern="1200" dirty="0" smtClean="0">
              <a:latin typeface="Century Gothic" pitchFamily="34" charset="0"/>
            </a:rPr>
            <a:t>)</a:t>
          </a:r>
          <a:endParaRPr lang="uk-UA" sz="1500" b="1" kern="1200" dirty="0">
            <a:latin typeface="Century Gothic" pitchFamily="34" charset="0"/>
          </a:endParaRPr>
        </a:p>
      </dsp:txBody>
      <dsp:txXfrm>
        <a:off x="3413270" y="4083012"/>
        <a:ext cx="2065938" cy="766463"/>
      </dsp:txXfrm>
    </dsp:sp>
    <dsp:sp modelId="{940C9EE6-B34D-47CE-B9F2-4EE7ECB12F8A}">
      <dsp:nvSpPr>
        <dsp:cNvPr id="0" name=""/>
        <dsp:cNvSpPr/>
      </dsp:nvSpPr>
      <dsp:spPr>
        <a:xfrm>
          <a:off x="5685890" y="2448272"/>
          <a:ext cx="2065938" cy="1423431"/>
        </a:xfrm>
        <a:prstGeom prst="roundRect">
          <a:avLst/>
        </a:prstGeom>
        <a:blipFill rotWithShape="1">
          <a:blip xmlns:r="http://schemas.openxmlformats.org/officeDocument/2006/relationships" r:embed="rId7"/>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9E70FE1-5300-46C7-8D25-89EC434656FF}">
      <dsp:nvSpPr>
        <dsp:cNvPr id="0" name=""/>
        <dsp:cNvSpPr/>
      </dsp:nvSpPr>
      <dsp:spPr>
        <a:xfrm>
          <a:off x="5685890" y="4083012"/>
          <a:ext cx="2065938" cy="7664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0" numCol="1" spcCol="1270" anchor="ctr" anchorCtr="0">
          <a:noAutofit/>
        </a:bodyPr>
        <a:lstStyle/>
        <a:p>
          <a:pPr lvl="0" algn="ctr" defTabSz="666750">
            <a:lnSpc>
              <a:spcPct val="90000"/>
            </a:lnSpc>
            <a:spcBef>
              <a:spcPct val="0"/>
            </a:spcBef>
            <a:spcAft>
              <a:spcPct val="35000"/>
            </a:spcAft>
          </a:pPr>
          <a:r>
            <a:rPr lang="ru-RU" sz="1500" b="1" kern="1200" dirty="0" err="1" smtClean="0">
              <a:latin typeface="Century Gothic" pitchFamily="34" charset="0"/>
            </a:rPr>
            <a:t>Ефективне</a:t>
          </a:r>
          <a:r>
            <a:rPr lang="ru-RU" sz="1500" b="1" kern="1200" dirty="0" smtClean="0">
              <a:latin typeface="Century Gothic" pitchFamily="34" charset="0"/>
            </a:rPr>
            <a:t> </a:t>
          </a:r>
          <a:r>
            <a:rPr lang="ru-RU" sz="1500" b="1" kern="1200" dirty="0" err="1" smtClean="0">
              <a:latin typeface="Century Gothic" pitchFamily="34" charset="0"/>
            </a:rPr>
            <a:t>державне</a:t>
          </a:r>
          <a:r>
            <a:rPr lang="ru-RU" sz="1500" b="1" kern="1200" dirty="0" smtClean="0">
              <a:latin typeface="Century Gothic" pitchFamily="34" charset="0"/>
            </a:rPr>
            <a:t> </a:t>
          </a:r>
          <a:r>
            <a:rPr lang="ru-RU" sz="1500" b="1" kern="1200" dirty="0" err="1" smtClean="0">
              <a:latin typeface="Century Gothic" pitchFamily="34" charset="0"/>
            </a:rPr>
            <a:t>управління</a:t>
          </a:r>
          <a:r>
            <a:rPr lang="ru-RU" sz="1500" b="1" kern="1200" dirty="0" smtClean="0">
              <a:latin typeface="Century Gothic" pitchFamily="34" charset="0"/>
            </a:rPr>
            <a:t> (</a:t>
          </a:r>
          <a:r>
            <a:rPr lang="ru-RU" sz="1500" b="1" kern="1200" dirty="0" err="1" smtClean="0">
              <a:latin typeface="Century Gothic" pitchFamily="34" charset="0"/>
            </a:rPr>
            <a:t>м’які</a:t>
          </a:r>
          <a:r>
            <a:rPr lang="ru-RU" sz="1500" b="1" kern="1200" dirty="0" smtClean="0">
              <a:latin typeface="Century Gothic" pitchFamily="34" charset="0"/>
            </a:rPr>
            <a:t> </a:t>
          </a:r>
          <a:r>
            <a:rPr lang="ru-RU" sz="1500" b="1" kern="1200" dirty="0" err="1" smtClean="0">
              <a:latin typeface="Century Gothic" pitchFamily="34" charset="0"/>
            </a:rPr>
            <a:t>проекти</a:t>
          </a:r>
          <a:r>
            <a:rPr lang="ru-RU" sz="1500" b="1" kern="1200" dirty="0" smtClean="0">
              <a:latin typeface="Century Gothic" pitchFamily="34" charset="0"/>
            </a:rPr>
            <a:t>)           </a:t>
          </a:r>
          <a:endParaRPr lang="uk-UA" sz="1500" b="1" kern="1200" dirty="0">
            <a:latin typeface="Century Gothic" pitchFamily="34" charset="0"/>
          </a:endParaRPr>
        </a:p>
      </dsp:txBody>
      <dsp:txXfrm>
        <a:off x="5685890" y="4083012"/>
        <a:ext cx="2065938" cy="766463"/>
      </dsp:txXfrm>
    </dsp:sp>
  </dsp:spTree>
</dsp:drawing>
</file>

<file path=ppt/diagrams/layout1.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uk-UA"/>
          </a:p>
        </p:txBody>
      </p:sp>
      <p:sp>
        <p:nvSpPr>
          <p:cNvPr id="3" name="Місце для дати 2"/>
          <p:cNvSpPr>
            <a:spLocks noGrp="1"/>
          </p:cNvSpPr>
          <p:nvPr>
            <p:ph type="dt" sz="quarter" idx="1"/>
          </p:nvPr>
        </p:nvSpPr>
        <p:spPr>
          <a:xfrm>
            <a:off x="3815373" y="0"/>
            <a:ext cx="2918831" cy="495029"/>
          </a:xfrm>
          <a:prstGeom prst="rect">
            <a:avLst/>
          </a:prstGeom>
        </p:spPr>
        <p:txBody>
          <a:bodyPr vert="horz" lIns="91440" tIns="45720" rIns="91440" bIns="45720" rtlCol="0"/>
          <a:lstStyle>
            <a:lvl1pPr algn="r">
              <a:defRPr sz="1200"/>
            </a:lvl1pPr>
          </a:lstStyle>
          <a:p>
            <a:fld id="{36AF9128-7B11-49FA-9581-02C2DCD5B8B8}" type="datetimeFigureOut">
              <a:rPr lang="uk-UA" smtClean="0"/>
              <a:t>18.08.2018</a:t>
            </a:fld>
            <a:endParaRPr lang="uk-UA"/>
          </a:p>
        </p:txBody>
      </p:sp>
      <p:sp>
        <p:nvSpPr>
          <p:cNvPr id="4" name="Місце для нижнього колонтитула 3"/>
          <p:cNvSpPr>
            <a:spLocks noGrp="1"/>
          </p:cNvSpPr>
          <p:nvPr>
            <p:ph type="ftr" sz="quarter" idx="2"/>
          </p:nvPr>
        </p:nvSpPr>
        <p:spPr>
          <a:xfrm>
            <a:off x="0" y="9371286"/>
            <a:ext cx="2918831" cy="495028"/>
          </a:xfrm>
          <a:prstGeom prst="rect">
            <a:avLst/>
          </a:prstGeom>
        </p:spPr>
        <p:txBody>
          <a:bodyPr vert="horz" lIns="91440" tIns="45720" rIns="91440" bIns="45720" rtlCol="0" anchor="b"/>
          <a:lstStyle>
            <a:lvl1pPr algn="l">
              <a:defRPr sz="1200"/>
            </a:lvl1pPr>
          </a:lstStyle>
          <a:p>
            <a:endParaRPr lang="uk-UA"/>
          </a:p>
        </p:txBody>
      </p:sp>
      <p:sp>
        <p:nvSpPr>
          <p:cNvPr id="5" name="Місце для номера слайда 4"/>
          <p:cNvSpPr>
            <a:spLocks noGrp="1"/>
          </p:cNvSpPr>
          <p:nvPr>
            <p:ph type="sldNum" sz="quarter" idx="3"/>
          </p:nvPr>
        </p:nvSpPr>
        <p:spPr>
          <a:xfrm>
            <a:off x="3815373" y="9371286"/>
            <a:ext cx="2918831" cy="495028"/>
          </a:xfrm>
          <a:prstGeom prst="rect">
            <a:avLst/>
          </a:prstGeom>
        </p:spPr>
        <p:txBody>
          <a:bodyPr vert="horz" lIns="91440" tIns="45720" rIns="91440" bIns="45720" rtlCol="0" anchor="b"/>
          <a:lstStyle>
            <a:lvl1pPr algn="r">
              <a:defRPr sz="1200"/>
            </a:lvl1pPr>
          </a:lstStyle>
          <a:p>
            <a:fld id="{D4805BA6-C3FF-47E2-BCE3-F07151CF8DE6}" type="slidenum">
              <a:rPr lang="uk-UA" smtClean="0"/>
              <a:t>‹№›</a:t>
            </a:fld>
            <a:endParaRPr lang="uk-UA"/>
          </a:p>
        </p:txBody>
      </p:sp>
    </p:spTree>
    <p:extLst>
      <p:ext uri="{BB962C8B-B14F-4D97-AF65-F5344CB8AC3E}">
        <p14:creationId xmlns:p14="http://schemas.microsoft.com/office/powerpoint/2010/main" val="3240068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lang="uk-UA"/>
          </a:p>
        </p:txBody>
      </p:sp>
      <p:sp>
        <p:nvSpPr>
          <p:cNvPr id="3" name="Місце для дати 2"/>
          <p:cNvSpPr>
            <a:spLocks noGrp="1"/>
          </p:cNvSpPr>
          <p:nvPr>
            <p:ph type="dt" idx="1"/>
          </p:nvPr>
        </p:nvSpPr>
        <p:spPr>
          <a:xfrm>
            <a:off x="3814763" y="0"/>
            <a:ext cx="2919412" cy="495300"/>
          </a:xfrm>
          <a:prstGeom prst="rect">
            <a:avLst/>
          </a:prstGeom>
        </p:spPr>
        <p:txBody>
          <a:bodyPr vert="horz" lIns="91440" tIns="45720" rIns="91440" bIns="45720" rtlCol="0"/>
          <a:lstStyle>
            <a:lvl1pPr algn="r">
              <a:defRPr sz="1200"/>
            </a:lvl1pPr>
          </a:lstStyle>
          <a:p>
            <a:fld id="{CF631F84-A28C-40AE-B1DE-599D42AD7015}" type="datetimeFigureOut">
              <a:rPr lang="uk-UA" smtClean="0"/>
              <a:t>18.08.2018</a:t>
            </a:fld>
            <a:endParaRPr lang="uk-UA"/>
          </a:p>
        </p:txBody>
      </p:sp>
      <p:sp>
        <p:nvSpPr>
          <p:cNvPr id="4" name="Місце для зображення 3"/>
          <p:cNvSpPr>
            <a:spLocks noGrp="1" noRot="1" noChangeAspect="1"/>
          </p:cNvSpPr>
          <p:nvPr>
            <p:ph type="sldImg" idx="2"/>
          </p:nvPr>
        </p:nvSpPr>
        <p:spPr>
          <a:xfrm>
            <a:off x="1147763" y="1233488"/>
            <a:ext cx="4440237" cy="3328987"/>
          </a:xfrm>
          <a:prstGeom prst="rect">
            <a:avLst/>
          </a:prstGeom>
          <a:noFill/>
          <a:ln w="12700">
            <a:solidFill>
              <a:prstClr val="black"/>
            </a:solidFill>
          </a:ln>
        </p:spPr>
        <p:txBody>
          <a:bodyPr vert="horz" lIns="91440" tIns="45720" rIns="91440" bIns="45720" rtlCol="0" anchor="ctr"/>
          <a:lstStyle/>
          <a:p>
            <a:endParaRPr lang="uk-UA"/>
          </a:p>
        </p:txBody>
      </p:sp>
      <p:sp>
        <p:nvSpPr>
          <p:cNvPr id="5" name="Місце для нотаток 4"/>
          <p:cNvSpPr>
            <a:spLocks noGrp="1"/>
          </p:cNvSpPr>
          <p:nvPr>
            <p:ph type="body" sz="quarter" idx="3"/>
          </p:nvPr>
        </p:nvSpPr>
        <p:spPr>
          <a:xfrm>
            <a:off x="673100" y="4748213"/>
            <a:ext cx="5389563" cy="3884612"/>
          </a:xfrm>
          <a:prstGeom prst="rect">
            <a:avLst/>
          </a:prstGeom>
        </p:spPr>
        <p:txBody>
          <a:bodyPr vert="horz" lIns="91440" tIns="45720" rIns="91440" bIns="45720" rtlCol="0"/>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6" name="Місце для нижнього колонтитула 5"/>
          <p:cNvSpPr>
            <a:spLocks noGrp="1"/>
          </p:cNvSpPr>
          <p:nvPr>
            <p:ph type="ftr" sz="quarter" idx="4"/>
          </p:nvPr>
        </p:nvSpPr>
        <p:spPr>
          <a:xfrm>
            <a:off x="0" y="9371013"/>
            <a:ext cx="2919413" cy="495300"/>
          </a:xfrm>
          <a:prstGeom prst="rect">
            <a:avLst/>
          </a:prstGeom>
        </p:spPr>
        <p:txBody>
          <a:bodyPr vert="horz" lIns="91440" tIns="45720" rIns="91440" bIns="45720" rtlCol="0" anchor="b"/>
          <a:lstStyle>
            <a:lvl1pPr algn="l">
              <a:defRPr sz="1200"/>
            </a:lvl1pPr>
          </a:lstStyle>
          <a:p>
            <a:endParaRPr lang="uk-UA"/>
          </a:p>
        </p:txBody>
      </p:sp>
      <p:sp>
        <p:nvSpPr>
          <p:cNvPr id="7" name="Місце для номера слайда 6"/>
          <p:cNvSpPr>
            <a:spLocks noGrp="1"/>
          </p:cNvSpPr>
          <p:nvPr>
            <p:ph type="sldNum" sz="quarter" idx="5"/>
          </p:nvPr>
        </p:nvSpPr>
        <p:spPr>
          <a:xfrm>
            <a:off x="3814763" y="9371013"/>
            <a:ext cx="2919412" cy="495300"/>
          </a:xfrm>
          <a:prstGeom prst="rect">
            <a:avLst/>
          </a:prstGeom>
        </p:spPr>
        <p:txBody>
          <a:bodyPr vert="horz" lIns="91440" tIns="45720" rIns="91440" bIns="45720" rtlCol="0" anchor="b"/>
          <a:lstStyle>
            <a:lvl1pPr algn="r">
              <a:defRPr sz="1200"/>
            </a:lvl1pPr>
          </a:lstStyle>
          <a:p>
            <a:fld id="{400D661F-03D4-4C43-8D0B-BEAD5AAE64AC}" type="slidenum">
              <a:rPr lang="uk-UA" smtClean="0"/>
              <a:t>‹№›</a:t>
            </a:fld>
            <a:endParaRPr lang="uk-UA"/>
          </a:p>
        </p:txBody>
      </p:sp>
    </p:spTree>
    <p:extLst>
      <p:ext uri="{BB962C8B-B14F-4D97-AF65-F5344CB8AC3E}">
        <p14:creationId xmlns:p14="http://schemas.microsoft.com/office/powerpoint/2010/main" val="25488976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10"/>
          </p:nvPr>
        </p:nvSpPr>
        <p:spPr/>
        <p:txBody>
          <a:bodyPr/>
          <a:lstStyle/>
          <a:p>
            <a:fld id="{400D661F-03D4-4C43-8D0B-BEAD5AAE64AC}" type="slidenum">
              <a:rPr lang="uk-UA" smtClean="0"/>
              <a:t>23</a:t>
            </a:fld>
            <a:endParaRPr lang="uk-UA"/>
          </a:p>
        </p:txBody>
      </p:sp>
    </p:spTree>
    <p:extLst>
      <p:ext uri="{BB962C8B-B14F-4D97-AF65-F5344CB8AC3E}">
        <p14:creationId xmlns:p14="http://schemas.microsoft.com/office/powerpoint/2010/main" val="34175954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uk-UA" smtClean="0"/>
              <a:t>Зразок заголовка</a:t>
            </a:r>
            <a:endParaRPr lang="uk-UA"/>
          </a:p>
        </p:txBody>
      </p:sp>
      <p:sp>
        <p:nvSpPr>
          <p:cNvPr id="3" name="Пі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uk-UA" smtClean="0"/>
              <a:t>Зразок підзаголовка</a:t>
            </a:r>
            <a:endParaRPr lang="uk-UA"/>
          </a:p>
        </p:txBody>
      </p:sp>
      <p:sp>
        <p:nvSpPr>
          <p:cNvPr id="4" name="Місце для дати 3"/>
          <p:cNvSpPr>
            <a:spLocks noGrp="1"/>
          </p:cNvSpPr>
          <p:nvPr>
            <p:ph type="dt" sz="half" idx="10"/>
          </p:nvPr>
        </p:nvSpPr>
        <p:spPr/>
        <p:txBody>
          <a:bodyPr/>
          <a:lstStyle/>
          <a:p>
            <a:fld id="{0539E885-EEBD-4DA7-8D5F-7113F52ED333}" type="datetimeFigureOut">
              <a:rPr lang="uk-UA" smtClean="0"/>
              <a:pPr/>
              <a:t>18.08.2018</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9DFC877D-2E6D-4845-BDD2-62266A1A1E3A}" type="slidenum">
              <a:rPr lang="uk-UA" smtClean="0"/>
              <a:pPr/>
              <a:t>‹№›</a:t>
            </a:fld>
            <a:endParaRPr lang="uk-U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uk-UA"/>
          </a:p>
        </p:txBody>
      </p:sp>
      <p:sp>
        <p:nvSpPr>
          <p:cNvPr id="3" name="Місце для вертикального напису 2"/>
          <p:cNvSpPr>
            <a:spLocks noGrp="1"/>
          </p:cNvSpPr>
          <p:nvPr>
            <p:ph type="body" orient="vert" idx="1"/>
          </p:nvPr>
        </p:nvSpPr>
        <p:spPr/>
        <p:txBody>
          <a:bodyPr vert="eaVert"/>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дати 3"/>
          <p:cNvSpPr>
            <a:spLocks noGrp="1"/>
          </p:cNvSpPr>
          <p:nvPr>
            <p:ph type="dt" sz="half" idx="10"/>
          </p:nvPr>
        </p:nvSpPr>
        <p:spPr/>
        <p:txBody>
          <a:bodyPr/>
          <a:lstStyle/>
          <a:p>
            <a:fld id="{0539E885-EEBD-4DA7-8D5F-7113F52ED333}" type="datetimeFigureOut">
              <a:rPr lang="uk-UA" smtClean="0"/>
              <a:pPr/>
              <a:t>18.08.2018</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9DFC877D-2E6D-4845-BDD2-62266A1A1E3A}" type="slidenum">
              <a:rPr lang="uk-UA" smtClean="0"/>
              <a:pPr/>
              <a:t>‹№›</a:t>
            </a:fld>
            <a:endParaRPr lang="uk-U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p:cNvSpPr>
            <a:spLocks noGrp="1"/>
          </p:cNvSpPr>
          <p:nvPr>
            <p:ph type="title" orient="vert"/>
          </p:nvPr>
        </p:nvSpPr>
        <p:spPr>
          <a:xfrm>
            <a:off x="6629400" y="274638"/>
            <a:ext cx="2057400" cy="5851525"/>
          </a:xfrm>
        </p:spPr>
        <p:txBody>
          <a:bodyPr vert="eaVert"/>
          <a:lstStyle/>
          <a:p>
            <a:r>
              <a:rPr lang="uk-UA" smtClean="0"/>
              <a:t>Зразок заголовка</a:t>
            </a:r>
            <a:endParaRPr lang="uk-UA"/>
          </a:p>
        </p:txBody>
      </p:sp>
      <p:sp>
        <p:nvSpPr>
          <p:cNvPr id="3" name="Місце для вертикального напису 2"/>
          <p:cNvSpPr>
            <a:spLocks noGrp="1"/>
          </p:cNvSpPr>
          <p:nvPr>
            <p:ph type="body" orient="vert" idx="1"/>
          </p:nvPr>
        </p:nvSpPr>
        <p:spPr>
          <a:xfrm>
            <a:off x="457200" y="274638"/>
            <a:ext cx="6019800" cy="5851525"/>
          </a:xfrm>
        </p:spPr>
        <p:txBody>
          <a:bodyPr vert="eaVert"/>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дати 3"/>
          <p:cNvSpPr>
            <a:spLocks noGrp="1"/>
          </p:cNvSpPr>
          <p:nvPr>
            <p:ph type="dt" sz="half" idx="10"/>
          </p:nvPr>
        </p:nvSpPr>
        <p:spPr/>
        <p:txBody>
          <a:bodyPr/>
          <a:lstStyle/>
          <a:p>
            <a:fld id="{0539E885-EEBD-4DA7-8D5F-7113F52ED333}" type="datetimeFigureOut">
              <a:rPr lang="uk-UA" smtClean="0"/>
              <a:pPr/>
              <a:t>18.08.2018</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9DFC877D-2E6D-4845-BDD2-62266A1A1E3A}" type="slidenum">
              <a:rPr lang="uk-UA" smtClean="0"/>
              <a:pPr/>
              <a:t>‹№›</a:t>
            </a:fld>
            <a:endParaRPr lang="uk-U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uk-UA"/>
          </a:p>
        </p:txBody>
      </p:sp>
      <p:sp>
        <p:nvSpPr>
          <p:cNvPr id="3" name="Місце для вмісту 2"/>
          <p:cNvSpPr>
            <a:spLocks noGrp="1"/>
          </p:cNvSpPr>
          <p:nvPr>
            <p:ph idx="1"/>
          </p:nvPr>
        </p:nvSpPr>
        <p:spPr/>
        <p:txBody>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дати 3"/>
          <p:cNvSpPr>
            <a:spLocks noGrp="1"/>
          </p:cNvSpPr>
          <p:nvPr>
            <p:ph type="dt" sz="half" idx="10"/>
          </p:nvPr>
        </p:nvSpPr>
        <p:spPr/>
        <p:txBody>
          <a:bodyPr/>
          <a:lstStyle/>
          <a:p>
            <a:fld id="{0539E885-EEBD-4DA7-8D5F-7113F52ED333}" type="datetimeFigureOut">
              <a:rPr lang="uk-UA" smtClean="0"/>
              <a:pPr/>
              <a:t>18.08.2018</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9DFC877D-2E6D-4845-BDD2-62266A1A1E3A}" type="slidenum">
              <a:rPr lang="uk-UA" smtClean="0"/>
              <a:pPr/>
              <a:t>‹№›</a:t>
            </a:fld>
            <a:endParaRPr lang="uk-U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uk-UA" smtClean="0"/>
              <a:t>Зразок заголовка</a:t>
            </a:r>
            <a:endParaRPr lang="uk-UA"/>
          </a:p>
        </p:txBody>
      </p:sp>
      <p:sp>
        <p:nvSpPr>
          <p:cNvPr id="3" name="Місце для тексту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smtClean="0"/>
              <a:t>Зразок тексту</a:t>
            </a:r>
          </a:p>
        </p:txBody>
      </p:sp>
      <p:sp>
        <p:nvSpPr>
          <p:cNvPr id="4" name="Місце для дати 3"/>
          <p:cNvSpPr>
            <a:spLocks noGrp="1"/>
          </p:cNvSpPr>
          <p:nvPr>
            <p:ph type="dt" sz="half" idx="10"/>
          </p:nvPr>
        </p:nvSpPr>
        <p:spPr/>
        <p:txBody>
          <a:bodyPr/>
          <a:lstStyle/>
          <a:p>
            <a:fld id="{0539E885-EEBD-4DA7-8D5F-7113F52ED333}" type="datetimeFigureOut">
              <a:rPr lang="uk-UA" smtClean="0"/>
              <a:pPr/>
              <a:t>18.08.2018</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9DFC877D-2E6D-4845-BDD2-62266A1A1E3A}" type="slidenum">
              <a:rPr lang="uk-UA" smtClean="0"/>
              <a:pPr/>
              <a:t>‹№›</a:t>
            </a:fld>
            <a:endParaRPr lang="uk-U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uk-UA"/>
          </a:p>
        </p:txBody>
      </p:sp>
      <p:sp>
        <p:nvSpPr>
          <p:cNvPr id="3" name="Місце для вмісту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вмісту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5" name="Місце для дати 4"/>
          <p:cNvSpPr>
            <a:spLocks noGrp="1"/>
          </p:cNvSpPr>
          <p:nvPr>
            <p:ph type="dt" sz="half" idx="10"/>
          </p:nvPr>
        </p:nvSpPr>
        <p:spPr/>
        <p:txBody>
          <a:bodyPr/>
          <a:lstStyle/>
          <a:p>
            <a:fld id="{0539E885-EEBD-4DA7-8D5F-7113F52ED333}" type="datetimeFigureOut">
              <a:rPr lang="uk-UA" smtClean="0"/>
              <a:pPr/>
              <a:t>18.08.2018</a:t>
            </a:fld>
            <a:endParaRPr lang="uk-UA"/>
          </a:p>
        </p:txBody>
      </p:sp>
      <p:sp>
        <p:nvSpPr>
          <p:cNvPr id="6" name="Місце для нижнього колонтитула 5"/>
          <p:cNvSpPr>
            <a:spLocks noGrp="1"/>
          </p:cNvSpPr>
          <p:nvPr>
            <p:ph type="ftr" sz="quarter" idx="11"/>
          </p:nvPr>
        </p:nvSpPr>
        <p:spPr/>
        <p:txBody>
          <a:bodyPr/>
          <a:lstStyle/>
          <a:p>
            <a:endParaRPr lang="uk-UA"/>
          </a:p>
        </p:txBody>
      </p:sp>
      <p:sp>
        <p:nvSpPr>
          <p:cNvPr id="7" name="Місце для номера слайда 6"/>
          <p:cNvSpPr>
            <a:spLocks noGrp="1"/>
          </p:cNvSpPr>
          <p:nvPr>
            <p:ph type="sldNum" sz="quarter" idx="12"/>
          </p:nvPr>
        </p:nvSpPr>
        <p:spPr/>
        <p:txBody>
          <a:bodyPr/>
          <a:lstStyle/>
          <a:p>
            <a:fld id="{9DFC877D-2E6D-4845-BDD2-62266A1A1E3A}" type="slidenum">
              <a:rPr lang="uk-UA" smtClean="0"/>
              <a:pPr/>
              <a:t>‹№›</a:t>
            </a:fld>
            <a:endParaRPr lang="uk-U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uk-UA" smtClean="0"/>
              <a:t>Зразок заголовка</a:t>
            </a:r>
            <a:endParaRPr lang="uk-UA"/>
          </a:p>
        </p:txBody>
      </p:sp>
      <p:sp>
        <p:nvSpPr>
          <p:cNvPr id="3" name="Місце для тексту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Зразок тексту</a:t>
            </a:r>
          </a:p>
        </p:txBody>
      </p:sp>
      <p:sp>
        <p:nvSpPr>
          <p:cNvPr id="4" name="Місце для вмісту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5" name="Місце для тексту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Зразок тексту</a:t>
            </a:r>
          </a:p>
        </p:txBody>
      </p:sp>
      <p:sp>
        <p:nvSpPr>
          <p:cNvPr id="6" name="Місце для вмісту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7" name="Місце для дати 6"/>
          <p:cNvSpPr>
            <a:spLocks noGrp="1"/>
          </p:cNvSpPr>
          <p:nvPr>
            <p:ph type="dt" sz="half" idx="10"/>
          </p:nvPr>
        </p:nvSpPr>
        <p:spPr/>
        <p:txBody>
          <a:bodyPr/>
          <a:lstStyle/>
          <a:p>
            <a:fld id="{0539E885-EEBD-4DA7-8D5F-7113F52ED333}" type="datetimeFigureOut">
              <a:rPr lang="uk-UA" smtClean="0"/>
              <a:pPr/>
              <a:t>18.08.2018</a:t>
            </a:fld>
            <a:endParaRPr lang="uk-UA"/>
          </a:p>
        </p:txBody>
      </p:sp>
      <p:sp>
        <p:nvSpPr>
          <p:cNvPr id="8" name="Місце для нижнього колонтитула 7"/>
          <p:cNvSpPr>
            <a:spLocks noGrp="1"/>
          </p:cNvSpPr>
          <p:nvPr>
            <p:ph type="ftr" sz="quarter" idx="11"/>
          </p:nvPr>
        </p:nvSpPr>
        <p:spPr/>
        <p:txBody>
          <a:bodyPr/>
          <a:lstStyle/>
          <a:p>
            <a:endParaRPr lang="uk-UA"/>
          </a:p>
        </p:txBody>
      </p:sp>
      <p:sp>
        <p:nvSpPr>
          <p:cNvPr id="9" name="Місце для номера слайда 8"/>
          <p:cNvSpPr>
            <a:spLocks noGrp="1"/>
          </p:cNvSpPr>
          <p:nvPr>
            <p:ph type="sldNum" sz="quarter" idx="12"/>
          </p:nvPr>
        </p:nvSpPr>
        <p:spPr/>
        <p:txBody>
          <a:bodyPr/>
          <a:lstStyle/>
          <a:p>
            <a:fld id="{9DFC877D-2E6D-4845-BDD2-62266A1A1E3A}" type="slidenum">
              <a:rPr lang="uk-UA" smtClean="0"/>
              <a:pPr/>
              <a:t>‹№›</a:t>
            </a:fld>
            <a:endParaRPr lang="uk-U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uk-UA"/>
          </a:p>
        </p:txBody>
      </p:sp>
      <p:sp>
        <p:nvSpPr>
          <p:cNvPr id="3" name="Місце для дати 2"/>
          <p:cNvSpPr>
            <a:spLocks noGrp="1"/>
          </p:cNvSpPr>
          <p:nvPr>
            <p:ph type="dt" sz="half" idx="10"/>
          </p:nvPr>
        </p:nvSpPr>
        <p:spPr/>
        <p:txBody>
          <a:bodyPr/>
          <a:lstStyle/>
          <a:p>
            <a:fld id="{0539E885-EEBD-4DA7-8D5F-7113F52ED333}" type="datetimeFigureOut">
              <a:rPr lang="uk-UA" smtClean="0"/>
              <a:pPr/>
              <a:t>18.08.2018</a:t>
            </a:fld>
            <a:endParaRPr lang="uk-UA"/>
          </a:p>
        </p:txBody>
      </p:sp>
      <p:sp>
        <p:nvSpPr>
          <p:cNvPr id="4" name="Місце для нижнього колонтитула 3"/>
          <p:cNvSpPr>
            <a:spLocks noGrp="1"/>
          </p:cNvSpPr>
          <p:nvPr>
            <p:ph type="ftr" sz="quarter" idx="11"/>
          </p:nvPr>
        </p:nvSpPr>
        <p:spPr/>
        <p:txBody>
          <a:bodyPr/>
          <a:lstStyle/>
          <a:p>
            <a:endParaRPr lang="uk-UA"/>
          </a:p>
        </p:txBody>
      </p:sp>
      <p:sp>
        <p:nvSpPr>
          <p:cNvPr id="5" name="Місце для номера слайда 4"/>
          <p:cNvSpPr>
            <a:spLocks noGrp="1"/>
          </p:cNvSpPr>
          <p:nvPr>
            <p:ph type="sldNum" sz="quarter" idx="12"/>
          </p:nvPr>
        </p:nvSpPr>
        <p:spPr/>
        <p:txBody>
          <a:bodyPr/>
          <a:lstStyle/>
          <a:p>
            <a:fld id="{9DFC877D-2E6D-4845-BDD2-62266A1A1E3A}" type="slidenum">
              <a:rPr lang="uk-UA" smtClean="0"/>
              <a:pPr/>
              <a:t>‹№›</a:t>
            </a:fld>
            <a:endParaRPr lang="uk-U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Місце для дати 1"/>
          <p:cNvSpPr>
            <a:spLocks noGrp="1"/>
          </p:cNvSpPr>
          <p:nvPr>
            <p:ph type="dt" sz="half" idx="10"/>
          </p:nvPr>
        </p:nvSpPr>
        <p:spPr/>
        <p:txBody>
          <a:bodyPr/>
          <a:lstStyle/>
          <a:p>
            <a:fld id="{0539E885-EEBD-4DA7-8D5F-7113F52ED333}" type="datetimeFigureOut">
              <a:rPr lang="uk-UA" smtClean="0"/>
              <a:pPr/>
              <a:t>18.08.2018</a:t>
            </a:fld>
            <a:endParaRPr lang="uk-UA"/>
          </a:p>
        </p:txBody>
      </p:sp>
      <p:sp>
        <p:nvSpPr>
          <p:cNvPr id="3" name="Місце для нижнього колонтитула 2"/>
          <p:cNvSpPr>
            <a:spLocks noGrp="1"/>
          </p:cNvSpPr>
          <p:nvPr>
            <p:ph type="ftr" sz="quarter" idx="11"/>
          </p:nvPr>
        </p:nvSpPr>
        <p:spPr/>
        <p:txBody>
          <a:bodyPr/>
          <a:lstStyle/>
          <a:p>
            <a:endParaRPr lang="uk-UA"/>
          </a:p>
        </p:txBody>
      </p:sp>
      <p:sp>
        <p:nvSpPr>
          <p:cNvPr id="4" name="Місце для номера слайда 3"/>
          <p:cNvSpPr>
            <a:spLocks noGrp="1"/>
          </p:cNvSpPr>
          <p:nvPr>
            <p:ph type="sldNum" sz="quarter" idx="12"/>
          </p:nvPr>
        </p:nvSpPr>
        <p:spPr/>
        <p:txBody>
          <a:bodyPr/>
          <a:lstStyle/>
          <a:p>
            <a:fld id="{9DFC877D-2E6D-4845-BDD2-62266A1A1E3A}" type="slidenum">
              <a:rPr lang="uk-UA" smtClean="0"/>
              <a:pPr/>
              <a:t>‹№›</a:t>
            </a:fld>
            <a:endParaRPr lang="uk-U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uk-UA" smtClean="0"/>
              <a:t>Зразок заголовка</a:t>
            </a:r>
            <a:endParaRPr lang="uk-UA"/>
          </a:p>
        </p:txBody>
      </p:sp>
      <p:sp>
        <p:nvSpPr>
          <p:cNvPr id="3" name="Місце для вмісту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тексту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Зразок тексту</a:t>
            </a:r>
          </a:p>
        </p:txBody>
      </p:sp>
      <p:sp>
        <p:nvSpPr>
          <p:cNvPr id="5" name="Місце для дати 4"/>
          <p:cNvSpPr>
            <a:spLocks noGrp="1"/>
          </p:cNvSpPr>
          <p:nvPr>
            <p:ph type="dt" sz="half" idx="10"/>
          </p:nvPr>
        </p:nvSpPr>
        <p:spPr/>
        <p:txBody>
          <a:bodyPr/>
          <a:lstStyle/>
          <a:p>
            <a:fld id="{0539E885-EEBD-4DA7-8D5F-7113F52ED333}" type="datetimeFigureOut">
              <a:rPr lang="uk-UA" smtClean="0"/>
              <a:pPr/>
              <a:t>18.08.2018</a:t>
            </a:fld>
            <a:endParaRPr lang="uk-UA"/>
          </a:p>
        </p:txBody>
      </p:sp>
      <p:sp>
        <p:nvSpPr>
          <p:cNvPr id="6" name="Місце для нижнього колонтитула 5"/>
          <p:cNvSpPr>
            <a:spLocks noGrp="1"/>
          </p:cNvSpPr>
          <p:nvPr>
            <p:ph type="ftr" sz="quarter" idx="11"/>
          </p:nvPr>
        </p:nvSpPr>
        <p:spPr/>
        <p:txBody>
          <a:bodyPr/>
          <a:lstStyle/>
          <a:p>
            <a:endParaRPr lang="uk-UA"/>
          </a:p>
        </p:txBody>
      </p:sp>
      <p:sp>
        <p:nvSpPr>
          <p:cNvPr id="7" name="Місце для номера слайда 6"/>
          <p:cNvSpPr>
            <a:spLocks noGrp="1"/>
          </p:cNvSpPr>
          <p:nvPr>
            <p:ph type="sldNum" sz="quarter" idx="12"/>
          </p:nvPr>
        </p:nvSpPr>
        <p:spPr/>
        <p:txBody>
          <a:bodyPr/>
          <a:lstStyle/>
          <a:p>
            <a:fld id="{9DFC877D-2E6D-4845-BDD2-62266A1A1E3A}" type="slidenum">
              <a:rPr lang="uk-UA" smtClean="0"/>
              <a:pPr/>
              <a:t>‹№›</a:t>
            </a:fld>
            <a:endParaRPr lang="uk-U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uk-UA" smtClean="0"/>
              <a:t>Зразок заголовка</a:t>
            </a:r>
            <a:endParaRPr lang="uk-UA"/>
          </a:p>
        </p:txBody>
      </p:sp>
      <p:sp>
        <p:nvSpPr>
          <p:cNvPr id="3" name="Місце для рисунка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Місце для тексту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Зразок тексту</a:t>
            </a:r>
          </a:p>
        </p:txBody>
      </p:sp>
      <p:sp>
        <p:nvSpPr>
          <p:cNvPr id="5" name="Місце для дати 4"/>
          <p:cNvSpPr>
            <a:spLocks noGrp="1"/>
          </p:cNvSpPr>
          <p:nvPr>
            <p:ph type="dt" sz="half" idx="10"/>
          </p:nvPr>
        </p:nvSpPr>
        <p:spPr/>
        <p:txBody>
          <a:bodyPr/>
          <a:lstStyle/>
          <a:p>
            <a:fld id="{0539E885-EEBD-4DA7-8D5F-7113F52ED333}" type="datetimeFigureOut">
              <a:rPr lang="uk-UA" smtClean="0"/>
              <a:pPr/>
              <a:t>18.08.2018</a:t>
            </a:fld>
            <a:endParaRPr lang="uk-UA"/>
          </a:p>
        </p:txBody>
      </p:sp>
      <p:sp>
        <p:nvSpPr>
          <p:cNvPr id="6" name="Місце для нижнього колонтитула 5"/>
          <p:cNvSpPr>
            <a:spLocks noGrp="1"/>
          </p:cNvSpPr>
          <p:nvPr>
            <p:ph type="ftr" sz="quarter" idx="11"/>
          </p:nvPr>
        </p:nvSpPr>
        <p:spPr/>
        <p:txBody>
          <a:bodyPr/>
          <a:lstStyle/>
          <a:p>
            <a:endParaRPr lang="uk-UA"/>
          </a:p>
        </p:txBody>
      </p:sp>
      <p:sp>
        <p:nvSpPr>
          <p:cNvPr id="7" name="Місце для номера слайда 6"/>
          <p:cNvSpPr>
            <a:spLocks noGrp="1"/>
          </p:cNvSpPr>
          <p:nvPr>
            <p:ph type="sldNum" sz="quarter" idx="12"/>
          </p:nvPr>
        </p:nvSpPr>
        <p:spPr/>
        <p:txBody>
          <a:bodyPr/>
          <a:lstStyle/>
          <a:p>
            <a:fld id="{9DFC877D-2E6D-4845-BDD2-62266A1A1E3A}" type="slidenum">
              <a:rPr lang="uk-UA" smtClean="0"/>
              <a:pPr/>
              <a:t>‹№›</a:t>
            </a:fld>
            <a:endParaRPr lang="uk-U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заголовка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uk-UA" smtClean="0"/>
              <a:t>Зразок заголовка</a:t>
            </a:r>
            <a:endParaRPr lang="uk-UA"/>
          </a:p>
        </p:txBody>
      </p:sp>
      <p:sp>
        <p:nvSpPr>
          <p:cNvPr id="3" name="Місце для тексту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дати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39E885-EEBD-4DA7-8D5F-7113F52ED333}" type="datetimeFigureOut">
              <a:rPr lang="uk-UA" smtClean="0"/>
              <a:pPr/>
              <a:t>18.08.2018</a:t>
            </a:fld>
            <a:endParaRPr lang="uk-UA"/>
          </a:p>
        </p:txBody>
      </p:sp>
      <p:sp>
        <p:nvSpPr>
          <p:cNvPr id="5" name="Місце для нижнього колонтитула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Місце для номера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FC877D-2E6D-4845-BDD2-62266A1A1E3A}" type="slidenum">
              <a:rPr lang="uk-UA" smtClean="0"/>
              <a:pPr/>
              <a:t>‹№›</a:t>
            </a:fld>
            <a:endParaRPr lang="uk-U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3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Місце для номера слайда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47799C4-02C5-44EE-8E2C-01A4C1AF2F3F}" type="slidenum">
              <a:rPr lang="uk-UA" altLang="uk-UA" sz="1400" smtClean="0"/>
              <a:pPr>
                <a:spcBef>
                  <a:spcPct val="0"/>
                </a:spcBef>
                <a:buFontTx/>
                <a:buNone/>
              </a:pPr>
              <a:t>1</a:t>
            </a:fld>
            <a:endParaRPr lang="uk-UA" altLang="uk-UA" sz="1400" dirty="0" smtClean="0"/>
          </a:p>
        </p:txBody>
      </p:sp>
      <p:sp>
        <p:nvSpPr>
          <p:cNvPr id="4099" name="Text Box 8"/>
          <p:cNvSpPr txBox="1">
            <a:spLocks noChangeArrowheads="1"/>
          </p:cNvSpPr>
          <p:nvPr/>
        </p:nvSpPr>
        <p:spPr bwMode="auto">
          <a:xfrm>
            <a:off x="2015716" y="5914200"/>
            <a:ext cx="532765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defRPr/>
            </a:pPr>
            <a:r>
              <a:rPr lang="uk-UA" altLang="uk-UA" sz="2800" b="1" dirty="0" smtClean="0">
                <a:solidFill>
                  <a:srgbClr val="002060"/>
                </a:solidFill>
                <a:effectLst>
                  <a:outerShdw blurRad="38100" dist="38100" dir="2700000" algn="tl">
                    <a:srgbClr val="000000">
                      <a:alpha val="43137"/>
                    </a:srgbClr>
                  </a:outerShdw>
                </a:effectLst>
                <a:latin typeface="Times New Roman" panose="02020603050405020304" pitchFamily="18" charset="0"/>
              </a:rPr>
              <a:t>Львів, 17 серпня 2018</a:t>
            </a:r>
          </a:p>
        </p:txBody>
      </p:sp>
      <p:sp>
        <p:nvSpPr>
          <p:cNvPr id="4100" name="Rectangle 11"/>
          <p:cNvSpPr>
            <a:spLocks noChangeArrowheads="1"/>
          </p:cNvSpPr>
          <p:nvPr/>
        </p:nvSpPr>
        <p:spPr bwMode="auto">
          <a:xfrm>
            <a:off x="414963" y="1772293"/>
            <a:ext cx="8291512" cy="143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7724" tIns="38862" rIns="77724" bIns="38862"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None/>
              <a:defRPr/>
            </a:pPr>
            <a:r>
              <a:rPr lang="en-US" altLang="uk-UA" sz="3600" dirty="0" smtClean="0">
                <a:solidFill>
                  <a:schemeClr val="tx2"/>
                </a:solidFill>
                <a:latin typeface="Times New Roman" panose="02020603050405020304" pitchFamily="18" charset="0"/>
              </a:rPr>
              <a:t>    </a:t>
            </a:r>
            <a:r>
              <a:rPr lang="ru-RU" altLang="uk-UA" sz="4400" dirty="0" smtClean="0">
                <a:solidFill>
                  <a:srgbClr val="002060"/>
                </a:solidFill>
                <a:effectLst>
                  <a:outerShdw blurRad="38100" dist="38100" dir="2700000" algn="tl">
                    <a:srgbClr val="000000">
                      <a:alpha val="43137"/>
                    </a:srgbClr>
                  </a:outerShdw>
                </a:effectLst>
                <a:latin typeface="Times New Roman" panose="02020603050405020304" pitchFamily="18" charset="0"/>
              </a:rPr>
              <a:t>ГОТУЄМО ЛОГІЧНУ МАТРИЦЮ</a:t>
            </a:r>
            <a:endParaRPr lang="ru-RU" altLang="uk-UA" sz="4400" dirty="0">
              <a:solidFill>
                <a:srgbClr val="002060"/>
              </a:solidFill>
              <a:effectLst>
                <a:outerShdw blurRad="38100" dist="38100" dir="2700000" algn="tl">
                  <a:srgbClr val="000000">
                    <a:alpha val="43137"/>
                  </a:srgbClr>
                </a:outerShdw>
              </a:effectLst>
              <a:latin typeface="Times New Roman" panose="02020603050405020304" pitchFamily="18" charset="0"/>
            </a:endParaRPr>
          </a:p>
        </p:txBody>
      </p:sp>
      <p:pic>
        <p:nvPicPr>
          <p:cNvPr id="7" name="Picture 2" descr="\\Appdt\install\Лода\GERB\HERB_2.png"/>
          <p:cNvPicPr>
            <a:picLocks noChangeAspect="1" noChangeArrowheads="1"/>
          </p:cNvPicPr>
          <p:nvPr/>
        </p:nvPicPr>
        <p:blipFill>
          <a:blip r:embed="rId2" cstate="print"/>
          <a:srcRect/>
          <a:stretch>
            <a:fillRect/>
          </a:stretch>
        </p:blipFill>
        <p:spPr bwMode="auto">
          <a:xfrm>
            <a:off x="251520" y="150230"/>
            <a:ext cx="949201" cy="1118530"/>
          </a:xfrm>
          <a:prstGeom prst="rect">
            <a:avLst/>
          </a:prstGeom>
          <a:noFill/>
        </p:spPr>
      </p:pic>
      <p:pic>
        <p:nvPicPr>
          <p:cNvPr id="8" name="Picture 6" descr="edlogone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4368" y="150230"/>
            <a:ext cx="931271" cy="902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8"/>
          <p:cNvSpPr txBox="1">
            <a:spLocks noChangeArrowheads="1"/>
          </p:cNvSpPr>
          <p:nvPr/>
        </p:nvSpPr>
        <p:spPr bwMode="auto">
          <a:xfrm>
            <a:off x="4139952" y="3894673"/>
            <a:ext cx="4697051" cy="1015663"/>
          </a:xfrm>
          <a:prstGeom prst="rect">
            <a:avLst/>
          </a:prstGeom>
          <a:solidFill>
            <a:srgbClr val="002060"/>
          </a:solidFill>
          <a:ln>
            <a:noFill/>
          </a:ln>
          <a:effectLs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defRPr/>
            </a:pPr>
            <a:r>
              <a:rPr lang="ru-RU" altLang="uk-UA" sz="2000" b="1" dirty="0">
                <a:solidFill>
                  <a:schemeClr val="bg1"/>
                </a:solidFill>
                <a:latin typeface="Times New Roman" panose="02020603050405020304" pitchFamily="18" charset="0"/>
              </a:rPr>
              <a:t>Департамент </a:t>
            </a:r>
            <a:r>
              <a:rPr lang="ru-RU" altLang="uk-UA" sz="2000" b="1" dirty="0" err="1" smtClean="0">
                <a:solidFill>
                  <a:schemeClr val="bg1"/>
                </a:solidFill>
                <a:latin typeface="Times New Roman" panose="02020603050405020304" pitchFamily="18" charset="0"/>
              </a:rPr>
              <a:t>економічної</a:t>
            </a:r>
            <a:r>
              <a:rPr lang="ru-RU" altLang="uk-UA" sz="2000" b="1" dirty="0" smtClean="0">
                <a:solidFill>
                  <a:schemeClr val="bg1"/>
                </a:solidFill>
                <a:latin typeface="Times New Roman" panose="02020603050405020304" pitchFamily="18" charset="0"/>
              </a:rPr>
              <a:t> </a:t>
            </a:r>
            <a:r>
              <a:rPr lang="ru-RU" altLang="uk-UA" sz="2000" b="1" dirty="0" err="1" smtClean="0">
                <a:solidFill>
                  <a:schemeClr val="bg1"/>
                </a:solidFill>
                <a:latin typeface="Times New Roman" panose="02020603050405020304" pitchFamily="18" charset="0"/>
              </a:rPr>
              <a:t>політики</a:t>
            </a:r>
            <a:r>
              <a:rPr lang="ru-RU" altLang="uk-UA" sz="2000" b="1" dirty="0" smtClean="0">
                <a:solidFill>
                  <a:schemeClr val="bg1"/>
                </a:solidFill>
                <a:latin typeface="Times New Roman" panose="02020603050405020304" pitchFamily="18" charset="0"/>
              </a:rPr>
              <a:t> </a:t>
            </a:r>
            <a:r>
              <a:rPr lang="uk-UA" altLang="uk-UA" sz="2000" b="1" dirty="0" smtClean="0">
                <a:solidFill>
                  <a:schemeClr val="bg1"/>
                </a:solidFill>
                <a:latin typeface="Times New Roman" panose="02020603050405020304" pitchFamily="18" charset="0"/>
              </a:rPr>
              <a:t>Львівської ОДА</a:t>
            </a:r>
          </a:p>
          <a:p>
            <a:pPr>
              <a:spcBef>
                <a:spcPct val="0"/>
              </a:spcBef>
              <a:buNone/>
              <a:defRPr/>
            </a:pPr>
            <a:r>
              <a:rPr lang="uk-UA" altLang="uk-UA" sz="2000" b="1" dirty="0" smtClean="0">
                <a:solidFill>
                  <a:schemeClr val="bg1"/>
                </a:solidFill>
                <a:latin typeface="Times New Roman" panose="02020603050405020304" pitchFamily="18" charset="0"/>
              </a:rPr>
              <a:t>ГО «Європейський діалог»</a:t>
            </a:r>
          </a:p>
        </p:txBody>
      </p:sp>
      <p:sp>
        <p:nvSpPr>
          <p:cNvPr id="10" name="Text Box 8"/>
          <p:cNvSpPr txBox="1">
            <a:spLocks noChangeArrowheads="1"/>
          </p:cNvSpPr>
          <p:nvPr/>
        </p:nvSpPr>
        <p:spPr bwMode="auto">
          <a:xfrm>
            <a:off x="5436096" y="5293015"/>
            <a:ext cx="3400907"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defRPr/>
            </a:pPr>
            <a:r>
              <a:rPr lang="uk-UA" altLang="uk-UA" sz="2000" b="1" dirty="0" smtClean="0">
                <a:solidFill>
                  <a:srgbClr val="002060"/>
                </a:solidFill>
                <a:latin typeface="Times New Roman" panose="02020603050405020304" pitchFamily="18" charset="0"/>
              </a:rPr>
              <a:t>Валентина Москаленко</a:t>
            </a:r>
          </a:p>
          <a:p>
            <a:pPr algn="r" eaLnBrk="1" hangingPunct="1">
              <a:spcBef>
                <a:spcPct val="0"/>
              </a:spcBef>
              <a:buFontTx/>
              <a:buNone/>
              <a:defRPr/>
            </a:pPr>
            <a:r>
              <a:rPr lang="uk-UA" altLang="uk-UA" sz="2000" b="1" dirty="0" smtClean="0">
                <a:solidFill>
                  <a:srgbClr val="002060"/>
                </a:solidFill>
                <a:latin typeface="Times New Roman" panose="02020603050405020304" pitchFamily="18" charset="0"/>
              </a:rPr>
              <a:t>Олександр Софій</a:t>
            </a:r>
          </a:p>
        </p:txBody>
      </p:sp>
    </p:spTree>
    <p:extLst>
      <p:ext uri="{BB962C8B-B14F-4D97-AF65-F5344CB8AC3E}">
        <p14:creationId xmlns:p14="http://schemas.microsoft.com/office/powerpoint/2010/main" val="22836878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http://www.activistpost.com/wp-content/uploads/2016/01/eu-vat-action-survey.jpg"/>
          <p:cNvPicPr>
            <a:picLocks noChangeAspect="1" noChangeArrowheads="1"/>
          </p:cNvPicPr>
          <p:nvPr/>
        </p:nvPicPr>
        <p:blipFill rotWithShape="1">
          <a:blip r:embed="rId2">
            <a:extLst>
              <a:ext uri="{28A0092B-C50C-407E-A947-70E740481C1C}">
                <a14:useLocalDpi xmlns:a14="http://schemas.microsoft.com/office/drawing/2010/main" val="0"/>
              </a:ext>
            </a:extLst>
          </a:blip>
          <a:srcRect l="24920" t="-787" r="-220" b="83607"/>
          <a:stretch/>
        </p:blipFill>
        <p:spPr bwMode="auto">
          <a:xfrm>
            <a:off x="251519" y="44624"/>
            <a:ext cx="8649213" cy="702274"/>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9"/>
          <p:cNvSpPr/>
          <p:nvPr/>
        </p:nvSpPr>
        <p:spPr>
          <a:xfrm>
            <a:off x="251519" y="98826"/>
            <a:ext cx="8568953" cy="648072"/>
          </a:xfrm>
          <a:prstGeom prst="rect">
            <a:avLst/>
          </a:prstGeom>
          <a:solidFill>
            <a:schemeClr val="accent4">
              <a:lumMod val="75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b="1" dirty="0" err="1" smtClean="0">
                <a:latin typeface="PF Square Sans Pro" panose="02000506040000020004" pitchFamily="2" charset="0"/>
              </a:rPr>
              <a:t>Україна-Польща-Білорусь</a:t>
            </a:r>
            <a:r>
              <a:rPr lang="ru-RU" sz="3600" b="1" dirty="0" smtClean="0">
                <a:latin typeface="PF Square Sans Pro" panose="02000506040000020004" pitchFamily="2" charset="0"/>
              </a:rPr>
              <a:t> 2014-2020</a:t>
            </a:r>
            <a:endParaRPr lang="uk-UA" sz="3600" b="1" dirty="0">
              <a:latin typeface="PF Square Sans Pro" panose="02000506040000020004" pitchFamily="2" charset="0"/>
            </a:endParaRPr>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4" y="1036224"/>
            <a:ext cx="8901752" cy="5821776"/>
          </a:xfrm>
          <a:prstGeom prst="rect">
            <a:avLst/>
          </a:prstGeom>
        </p:spPr>
      </p:pic>
    </p:spTree>
    <p:extLst>
      <p:ext uri="{BB962C8B-B14F-4D97-AF65-F5344CB8AC3E}">
        <p14:creationId xmlns:p14="http://schemas.microsoft.com/office/powerpoint/2010/main" val="7272490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http://www.activistpost.com/wp-content/uploads/2016/01/eu-vat-action-survey.jpg"/>
          <p:cNvPicPr>
            <a:picLocks noChangeAspect="1" noChangeArrowheads="1"/>
          </p:cNvPicPr>
          <p:nvPr/>
        </p:nvPicPr>
        <p:blipFill rotWithShape="1">
          <a:blip r:embed="rId2">
            <a:extLst>
              <a:ext uri="{28A0092B-C50C-407E-A947-70E740481C1C}">
                <a14:useLocalDpi xmlns:a14="http://schemas.microsoft.com/office/drawing/2010/main" val="0"/>
              </a:ext>
            </a:extLst>
          </a:blip>
          <a:srcRect l="24920" t="-787" r="-220" b="83607"/>
          <a:stretch/>
        </p:blipFill>
        <p:spPr bwMode="auto">
          <a:xfrm>
            <a:off x="251519" y="44624"/>
            <a:ext cx="8649213" cy="702274"/>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9"/>
          <p:cNvSpPr/>
          <p:nvPr/>
        </p:nvSpPr>
        <p:spPr>
          <a:xfrm>
            <a:off x="251519" y="98826"/>
            <a:ext cx="8568953" cy="648072"/>
          </a:xfrm>
          <a:prstGeom prst="rect">
            <a:avLst/>
          </a:prstGeom>
          <a:solidFill>
            <a:schemeClr val="accent4">
              <a:lumMod val="75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b="1" dirty="0" err="1" smtClean="0">
                <a:latin typeface="PF Square Sans Pro" panose="02000506040000020004" pitchFamily="2" charset="0"/>
              </a:rPr>
              <a:t>Україна-Польща-Білорусь</a:t>
            </a:r>
            <a:r>
              <a:rPr lang="ru-RU" sz="3600" b="1" dirty="0" smtClean="0">
                <a:latin typeface="PF Square Sans Pro" panose="02000506040000020004" pitchFamily="2" charset="0"/>
              </a:rPr>
              <a:t> 2014-2020</a:t>
            </a:r>
            <a:endParaRPr lang="uk-UA" sz="3600" b="1" dirty="0">
              <a:latin typeface="PF Square Sans Pro" panose="02000506040000020004" pitchFamily="2" charset="0"/>
            </a:endParaRPr>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08720"/>
            <a:ext cx="9144000" cy="4638435"/>
          </a:xfrm>
          <a:prstGeom prst="rect">
            <a:avLst/>
          </a:prstGeom>
        </p:spPr>
      </p:pic>
      <p:sp>
        <p:nvSpPr>
          <p:cNvPr id="5" name="Прямокутник 4"/>
          <p:cNvSpPr/>
          <p:nvPr/>
        </p:nvSpPr>
        <p:spPr>
          <a:xfrm>
            <a:off x="227464" y="5628141"/>
            <a:ext cx="8673267" cy="882678"/>
          </a:xfrm>
          <a:prstGeom prst="rect">
            <a:avLst/>
          </a:prstGeom>
          <a:solidFill>
            <a:schemeClr val="accent2"/>
          </a:solidFill>
        </p:spPr>
        <p:txBody>
          <a:bodyPr wrap="square">
            <a:spAutoFit/>
          </a:bodyPr>
          <a:lstStyle/>
          <a:p>
            <a:pPr indent="180340" algn="just">
              <a:lnSpc>
                <a:spcPct val="107000"/>
              </a:lnSpc>
              <a:spcAft>
                <a:spcPts val="0"/>
              </a:spcAft>
            </a:pPr>
            <a:r>
              <a:rPr lang="ru-RU" sz="2400" b="1" dirty="0" smtClean="0">
                <a:solidFill>
                  <a:schemeClr val="bg1"/>
                </a:solidFill>
                <a:latin typeface="PF Square Sans Pro" panose="02000506040000020004" pitchFamily="2" charset="0"/>
                <a:ea typeface="Times New Roman" panose="02020603050405020304" pitchFamily="18" charset="0"/>
                <a:cs typeface="Tahoma" panose="020B0604030504040204" pitchFamily="34" charset="0"/>
              </a:rPr>
              <a:t>ЛМ не </a:t>
            </a:r>
            <a:r>
              <a:rPr lang="ru-RU" sz="2400" b="1" dirty="0" err="1" smtClean="0">
                <a:solidFill>
                  <a:schemeClr val="bg1"/>
                </a:solidFill>
                <a:latin typeface="PF Square Sans Pro" panose="02000506040000020004" pitchFamily="2" charset="0"/>
                <a:ea typeface="Times New Roman" panose="02020603050405020304" pitchFamily="18" charset="0"/>
                <a:cs typeface="Tahoma" panose="020B0604030504040204" pitchFamily="34" charset="0"/>
              </a:rPr>
              <a:t>розробляється</a:t>
            </a:r>
            <a:r>
              <a:rPr lang="ru-RU" sz="2400" b="1" dirty="0" smtClean="0">
                <a:solidFill>
                  <a:schemeClr val="bg1"/>
                </a:solidFill>
                <a:latin typeface="PF Square Sans Pro" panose="02000506040000020004" pitchFamily="2" charset="0"/>
                <a:ea typeface="Times New Roman" panose="02020603050405020304" pitchFamily="18" charset="0"/>
                <a:cs typeface="Tahoma" panose="020B0604030504040204" pitchFamily="34" charset="0"/>
              </a:rPr>
              <a:t> </a:t>
            </a:r>
            <a:r>
              <a:rPr lang="ru-RU" sz="2400" b="1" dirty="0" err="1" smtClean="0">
                <a:solidFill>
                  <a:schemeClr val="bg1"/>
                </a:solidFill>
                <a:latin typeface="PF Square Sans Pro" panose="02000506040000020004" pitchFamily="2" charset="0"/>
                <a:ea typeface="Times New Roman" panose="02020603050405020304" pitchFamily="18" charset="0"/>
                <a:cs typeface="Tahoma" panose="020B0604030504040204" pitchFamily="34" charset="0"/>
              </a:rPr>
              <a:t>аплікантом</a:t>
            </a:r>
            <a:r>
              <a:rPr lang="ru-RU" sz="2400" b="1" dirty="0" smtClean="0">
                <a:solidFill>
                  <a:schemeClr val="bg1"/>
                </a:solidFill>
                <a:latin typeface="PF Square Sans Pro" panose="02000506040000020004" pitchFamily="2" charset="0"/>
                <a:ea typeface="Times New Roman" panose="02020603050405020304" pitchFamily="18" charset="0"/>
                <a:cs typeface="Tahoma" panose="020B0604030504040204" pitchFamily="34" charset="0"/>
              </a:rPr>
              <a:t>, а </a:t>
            </a:r>
            <a:r>
              <a:rPr lang="ru-RU" sz="2400" b="1" dirty="0" err="1" smtClean="0">
                <a:solidFill>
                  <a:schemeClr val="bg1"/>
                </a:solidFill>
                <a:latin typeface="PF Square Sans Pro" panose="02000506040000020004" pitchFamily="2" charset="0"/>
                <a:ea typeface="Times New Roman" panose="02020603050405020304" pitchFamily="18" charset="0"/>
                <a:cs typeface="Tahoma" panose="020B0604030504040204" pitchFamily="34" charset="0"/>
              </a:rPr>
              <a:t>формується</a:t>
            </a:r>
            <a:r>
              <a:rPr lang="ru-RU" sz="2400" b="1" dirty="0" smtClean="0">
                <a:solidFill>
                  <a:schemeClr val="bg1"/>
                </a:solidFill>
                <a:latin typeface="PF Square Sans Pro" panose="02000506040000020004" pitchFamily="2" charset="0"/>
                <a:ea typeface="Times New Roman" panose="02020603050405020304" pitchFamily="18" charset="0"/>
                <a:cs typeface="Tahoma" panose="020B0604030504040204" pitchFamily="34" charset="0"/>
              </a:rPr>
              <a:t> </a:t>
            </a:r>
            <a:r>
              <a:rPr lang="ru-RU" sz="2400" b="1" dirty="0" err="1" smtClean="0">
                <a:solidFill>
                  <a:schemeClr val="bg1"/>
                </a:solidFill>
                <a:latin typeface="PF Square Sans Pro" panose="02000506040000020004" pitchFamily="2" charset="0"/>
                <a:ea typeface="Times New Roman" panose="02020603050405020304" pitchFamily="18" charset="0"/>
                <a:cs typeface="Tahoma" panose="020B0604030504040204" pitchFamily="34" charset="0"/>
              </a:rPr>
              <a:t>програмно</a:t>
            </a:r>
            <a:r>
              <a:rPr lang="ru-RU" sz="2400" b="1" dirty="0" smtClean="0">
                <a:solidFill>
                  <a:schemeClr val="bg1"/>
                </a:solidFill>
                <a:latin typeface="PF Square Sans Pro" panose="02000506040000020004" pitchFamily="2" charset="0"/>
                <a:ea typeface="Times New Roman" panose="02020603050405020304" pitchFamily="18" charset="0"/>
                <a:cs typeface="Tahoma" panose="020B0604030504040204" pitchFamily="34" charset="0"/>
              </a:rPr>
              <a:t> за </a:t>
            </a:r>
            <a:r>
              <a:rPr lang="ru-RU" sz="2400" b="1" dirty="0" err="1" smtClean="0">
                <a:solidFill>
                  <a:schemeClr val="bg1"/>
                </a:solidFill>
                <a:latin typeface="PF Square Sans Pro" panose="02000506040000020004" pitchFamily="2" charset="0"/>
                <a:ea typeface="Times New Roman" panose="02020603050405020304" pitchFamily="18" charset="0"/>
                <a:cs typeface="Tahoma" panose="020B0604030504040204" pitchFamily="34" charset="0"/>
              </a:rPr>
              <a:t>інформацією</a:t>
            </a:r>
            <a:r>
              <a:rPr lang="ru-RU" sz="2400" b="1" dirty="0" smtClean="0">
                <a:solidFill>
                  <a:schemeClr val="bg1"/>
                </a:solidFill>
                <a:latin typeface="PF Square Sans Pro" panose="02000506040000020004" pitchFamily="2" charset="0"/>
                <a:ea typeface="Times New Roman" panose="02020603050405020304" pitchFamily="18" charset="0"/>
                <a:cs typeface="Tahoma" panose="020B0604030504040204" pitchFamily="34" charset="0"/>
              </a:rPr>
              <a:t>, яка </a:t>
            </a:r>
            <a:r>
              <a:rPr lang="ru-RU" sz="2400" b="1" dirty="0" err="1" smtClean="0">
                <a:solidFill>
                  <a:schemeClr val="bg1"/>
                </a:solidFill>
                <a:latin typeface="PF Square Sans Pro" panose="02000506040000020004" pitchFamily="2" charset="0"/>
                <a:ea typeface="Times New Roman" panose="02020603050405020304" pitchFamily="18" charset="0"/>
                <a:cs typeface="Tahoma" panose="020B0604030504040204" pitchFamily="34" charset="0"/>
              </a:rPr>
              <a:t>міститься</a:t>
            </a:r>
            <a:r>
              <a:rPr lang="ru-RU" sz="2400" b="1" dirty="0" smtClean="0">
                <a:solidFill>
                  <a:schemeClr val="bg1"/>
                </a:solidFill>
                <a:latin typeface="PF Square Sans Pro" panose="02000506040000020004" pitchFamily="2" charset="0"/>
                <a:ea typeface="Times New Roman" panose="02020603050405020304" pitchFamily="18" charset="0"/>
                <a:cs typeface="Tahoma" panose="020B0604030504040204" pitchFamily="34" charset="0"/>
              </a:rPr>
              <a:t> в </a:t>
            </a:r>
            <a:r>
              <a:rPr lang="ru-RU" sz="2400" b="1" dirty="0" err="1" smtClean="0">
                <a:solidFill>
                  <a:schemeClr val="bg1"/>
                </a:solidFill>
                <a:latin typeface="PF Square Sans Pro" panose="02000506040000020004" pitchFamily="2" charset="0"/>
                <a:ea typeface="Times New Roman" panose="02020603050405020304" pitchFamily="18" charset="0"/>
                <a:cs typeface="Tahoma" panose="020B0604030504040204" pitchFamily="34" charset="0"/>
              </a:rPr>
              <a:t>окремих</a:t>
            </a:r>
            <a:r>
              <a:rPr lang="ru-RU" sz="2400" b="1" dirty="0" smtClean="0">
                <a:solidFill>
                  <a:schemeClr val="bg1"/>
                </a:solidFill>
                <a:latin typeface="PF Square Sans Pro" panose="02000506040000020004" pitchFamily="2" charset="0"/>
                <a:ea typeface="Times New Roman" panose="02020603050405020304" pitchFamily="18" charset="0"/>
                <a:cs typeface="Tahoma" panose="020B0604030504040204" pitchFamily="34" charset="0"/>
              </a:rPr>
              <a:t> </a:t>
            </a:r>
            <a:r>
              <a:rPr lang="ru-RU" sz="2400" b="1" dirty="0" err="1" smtClean="0">
                <a:solidFill>
                  <a:schemeClr val="bg1"/>
                </a:solidFill>
                <a:latin typeface="PF Square Sans Pro" panose="02000506040000020004" pitchFamily="2" charset="0"/>
                <a:ea typeface="Times New Roman" panose="02020603050405020304" pitchFamily="18" charset="0"/>
                <a:cs typeface="Tahoma" panose="020B0604030504040204" pitchFamily="34" charset="0"/>
              </a:rPr>
              <a:t>розділах</a:t>
            </a:r>
            <a:r>
              <a:rPr lang="ru-RU" sz="2400" b="1" dirty="0" smtClean="0">
                <a:solidFill>
                  <a:schemeClr val="bg1"/>
                </a:solidFill>
                <a:latin typeface="PF Square Sans Pro" panose="02000506040000020004" pitchFamily="2" charset="0"/>
                <a:ea typeface="Times New Roman" panose="02020603050405020304" pitchFamily="18" charset="0"/>
                <a:cs typeface="Tahoma" panose="020B0604030504040204" pitchFamily="34" charset="0"/>
              </a:rPr>
              <a:t> </a:t>
            </a:r>
            <a:r>
              <a:rPr lang="ru-RU" sz="2400" b="1" dirty="0" err="1" smtClean="0">
                <a:solidFill>
                  <a:schemeClr val="bg1"/>
                </a:solidFill>
                <a:latin typeface="PF Square Sans Pro" panose="02000506040000020004" pitchFamily="2" charset="0"/>
                <a:ea typeface="Times New Roman" panose="02020603050405020304" pitchFamily="18" charset="0"/>
                <a:cs typeface="Tahoma" panose="020B0604030504040204" pitchFamily="34" charset="0"/>
              </a:rPr>
              <a:t>опису</a:t>
            </a:r>
            <a:r>
              <a:rPr lang="ru-RU" sz="2400" b="1" dirty="0" smtClean="0">
                <a:solidFill>
                  <a:schemeClr val="bg1"/>
                </a:solidFill>
                <a:latin typeface="PF Square Sans Pro" panose="02000506040000020004" pitchFamily="2" charset="0"/>
                <a:ea typeface="Times New Roman" panose="02020603050405020304" pitchFamily="18" charset="0"/>
                <a:cs typeface="Tahoma" panose="020B0604030504040204" pitchFamily="34" charset="0"/>
              </a:rPr>
              <a:t> заявки</a:t>
            </a:r>
            <a:endParaRPr lang="uk-UA" sz="2400" b="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306621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www.activistpost.com/wp-content/uploads/2016/01/eu-vat-action-survey.jpg"/>
          <p:cNvPicPr>
            <a:picLocks noChangeAspect="1" noChangeArrowheads="1"/>
          </p:cNvPicPr>
          <p:nvPr/>
        </p:nvPicPr>
        <p:blipFill rotWithShape="1">
          <a:blip r:embed="rId2">
            <a:extLst>
              <a:ext uri="{28A0092B-C50C-407E-A947-70E740481C1C}">
                <a14:useLocalDpi xmlns:a14="http://schemas.microsoft.com/office/drawing/2010/main" val="0"/>
              </a:ext>
            </a:extLst>
          </a:blip>
          <a:srcRect l="24920" t="-160" r="-220" b="160"/>
          <a:stretch/>
        </p:blipFill>
        <p:spPr bwMode="auto">
          <a:xfrm>
            <a:off x="0" y="1"/>
            <a:ext cx="9180512" cy="6885384"/>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0" y="5013176"/>
            <a:ext cx="9144000" cy="108012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uk-UA"/>
          </a:p>
        </p:txBody>
      </p:sp>
      <p:sp>
        <p:nvSpPr>
          <p:cNvPr id="2" name="Заголовок 1"/>
          <p:cNvSpPr>
            <a:spLocks noGrp="1"/>
          </p:cNvSpPr>
          <p:nvPr>
            <p:ph type="ctrTitle"/>
          </p:nvPr>
        </p:nvSpPr>
        <p:spPr>
          <a:xfrm>
            <a:off x="259408" y="4767287"/>
            <a:ext cx="8640960" cy="1470025"/>
          </a:xfrm>
        </p:spPr>
        <p:txBody>
          <a:bodyPr>
            <a:noAutofit/>
          </a:bodyPr>
          <a:lstStyle/>
          <a:p>
            <a:r>
              <a:rPr lang="ru-RU" sz="3600" b="1" dirty="0">
                <a:solidFill>
                  <a:schemeClr val="accent4">
                    <a:lumMod val="50000"/>
                  </a:schemeClr>
                </a:solidFill>
                <a:latin typeface="PF Square Sans Pro" panose="02000506040000020004" pitchFamily="2" charset="0"/>
              </a:rPr>
              <a:t>Тема </a:t>
            </a:r>
            <a:r>
              <a:rPr lang="ru-RU" sz="3600" b="1" dirty="0" smtClean="0">
                <a:solidFill>
                  <a:schemeClr val="accent4">
                    <a:lumMod val="50000"/>
                  </a:schemeClr>
                </a:solidFill>
                <a:latin typeface="PF Square Sans Pro" panose="02000506040000020004" pitchFamily="2" charset="0"/>
              </a:rPr>
              <a:t>2. </a:t>
            </a:r>
            <a:r>
              <a:rPr lang="ru-RU" sz="3600" b="1" dirty="0">
                <a:solidFill>
                  <a:schemeClr val="accent4">
                    <a:lumMod val="50000"/>
                  </a:schemeClr>
                </a:solidFill>
                <a:latin typeface="PF Square Sans Pro" panose="02000506040000020004" pitchFamily="2" charset="0"/>
              </a:rPr>
              <a:t>Алгоритм </a:t>
            </a:r>
            <a:r>
              <a:rPr lang="ru-RU" sz="3600" b="1" dirty="0" err="1">
                <a:solidFill>
                  <a:schemeClr val="accent4">
                    <a:lumMod val="50000"/>
                  </a:schemeClr>
                </a:solidFill>
                <a:latin typeface="PF Square Sans Pro" panose="02000506040000020004" pitchFamily="2" charset="0"/>
              </a:rPr>
              <a:t>заповнення</a:t>
            </a:r>
            <a:r>
              <a:rPr lang="ru-RU" sz="3600" b="1" dirty="0">
                <a:solidFill>
                  <a:schemeClr val="accent4">
                    <a:lumMod val="50000"/>
                  </a:schemeClr>
                </a:solidFill>
                <a:latin typeface="PF Square Sans Pro" panose="02000506040000020004" pitchFamily="2" charset="0"/>
              </a:rPr>
              <a:t> </a:t>
            </a:r>
            <a:r>
              <a:rPr lang="ru-RU" sz="3600" b="1" dirty="0" err="1" smtClean="0">
                <a:solidFill>
                  <a:schemeClr val="accent4">
                    <a:lumMod val="50000"/>
                  </a:schemeClr>
                </a:solidFill>
                <a:latin typeface="PF Square Sans Pro" panose="02000506040000020004" pitchFamily="2" charset="0"/>
              </a:rPr>
              <a:t>логічної</a:t>
            </a:r>
            <a:r>
              <a:rPr lang="ru-RU" sz="3600" b="1" dirty="0" smtClean="0">
                <a:solidFill>
                  <a:schemeClr val="accent4">
                    <a:lumMod val="50000"/>
                  </a:schemeClr>
                </a:solidFill>
                <a:latin typeface="PF Square Sans Pro" panose="02000506040000020004" pitchFamily="2" charset="0"/>
              </a:rPr>
              <a:t> </a:t>
            </a:r>
            <a:r>
              <a:rPr lang="ru-RU" sz="3600" b="1" dirty="0" err="1" smtClean="0">
                <a:solidFill>
                  <a:schemeClr val="accent4">
                    <a:lumMod val="50000"/>
                  </a:schemeClr>
                </a:solidFill>
                <a:latin typeface="PF Square Sans Pro" panose="02000506040000020004" pitchFamily="2" charset="0"/>
              </a:rPr>
              <a:t>матриці</a:t>
            </a:r>
            <a:endParaRPr lang="ru-RU" sz="3600" b="1" dirty="0">
              <a:solidFill>
                <a:schemeClr val="accent4">
                  <a:lumMod val="50000"/>
                </a:schemeClr>
              </a:solidFill>
              <a:latin typeface="PF Square Sans Pro" panose="02000506040000020004" pitchFamily="2" charset="0"/>
            </a:endParaRPr>
          </a:p>
        </p:txBody>
      </p:sp>
    </p:spTree>
    <p:extLst>
      <p:ext uri="{BB962C8B-B14F-4D97-AF65-F5344CB8AC3E}">
        <p14:creationId xmlns:p14="http://schemas.microsoft.com/office/powerpoint/2010/main" val="38478523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http://www.activistpost.com/wp-content/uploads/2016/01/eu-vat-action-survey.jpg"/>
          <p:cNvPicPr>
            <a:picLocks noChangeAspect="1" noChangeArrowheads="1"/>
          </p:cNvPicPr>
          <p:nvPr/>
        </p:nvPicPr>
        <p:blipFill rotWithShape="1">
          <a:blip r:embed="rId2">
            <a:extLst>
              <a:ext uri="{28A0092B-C50C-407E-A947-70E740481C1C}">
                <a14:useLocalDpi xmlns:a14="http://schemas.microsoft.com/office/drawing/2010/main" val="0"/>
              </a:ext>
            </a:extLst>
          </a:blip>
          <a:srcRect l="24920" t="-787" r="-220" b="83607"/>
          <a:stretch/>
        </p:blipFill>
        <p:spPr bwMode="auto">
          <a:xfrm>
            <a:off x="251519" y="44624"/>
            <a:ext cx="8649213" cy="702274"/>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9"/>
          <p:cNvSpPr/>
          <p:nvPr/>
        </p:nvSpPr>
        <p:spPr>
          <a:xfrm>
            <a:off x="251519" y="98826"/>
            <a:ext cx="8568953" cy="648072"/>
          </a:xfrm>
          <a:prstGeom prst="rect">
            <a:avLst/>
          </a:prstGeom>
          <a:solidFill>
            <a:schemeClr val="accent4">
              <a:lumMod val="75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b="1" dirty="0" smtClean="0">
                <a:latin typeface="PF Square Sans Pro" panose="02000506040000020004" pitchFamily="2" charset="0"/>
              </a:rPr>
              <a:t>Алгоритм </a:t>
            </a:r>
            <a:r>
              <a:rPr lang="ru-RU" sz="3600" b="1" dirty="0" err="1">
                <a:latin typeface="PF Square Sans Pro" panose="02000506040000020004" pitchFamily="2" charset="0"/>
              </a:rPr>
              <a:t>заповнення</a:t>
            </a:r>
            <a:r>
              <a:rPr lang="ru-RU" sz="3600" b="1" dirty="0">
                <a:latin typeface="PF Square Sans Pro" panose="02000506040000020004" pitchFamily="2" charset="0"/>
              </a:rPr>
              <a:t> ЛМ</a:t>
            </a:r>
            <a:endParaRPr lang="uk-UA" sz="3600" b="1" dirty="0">
              <a:latin typeface="PF Square Sans Pro" panose="02000506040000020004" pitchFamily="2" charset="0"/>
            </a:endParaRPr>
          </a:p>
        </p:txBody>
      </p:sp>
      <p:pic>
        <p:nvPicPr>
          <p:cNvPr id="5" name="Рисунок 4"/>
          <p:cNvPicPr/>
          <p:nvPr/>
        </p:nvPicPr>
        <p:blipFill>
          <a:blip r:embed="rId3">
            <a:extLst>
              <a:ext uri="{28A0092B-C50C-407E-A947-70E740481C1C}">
                <a14:useLocalDpi xmlns:a14="http://schemas.microsoft.com/office/drawing/2010/main" val="0"/>
              </a:ext>
            </a:extLst>
          </a:blip>
          <a:stretch>
            <a:fillRect/>
          </a:stretch>
        </p:blipFill>
        <p:spPr>
          <a:xfrm>
            <a:off x="971600" y="913447"/>
            <a:ext cx="6840760" cy="5755913"/>
          </a:xfrm>
          <a:prstGeom prst="rect">
            <a:avLst/>
          </a:prstGeom>
        </p:spPr>
      </p:pic>
    </p:spTree>
    <p:extLst>
      <p:ext uri="{BB962C8B-B14F-4D97-AF65-F5344CB8AC3E}">
        <p14:creationId xmlns:p14="http://schemas.microsoft.com/office/powerpoint/2010/main" val="21597844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http://www.activistpost.com/wp-content/uploads/2016/01/eu-vat-action-survey.jpg"/>
          <p:cNvPicPr>
            <a:picLocks noChangeAspect="1" noChangeArrowheads="1"/>
          </p:cNvPicPr>
          <p:nvPr/>
        </p:nvPicPr>
        <p:blipFill rotWithShape="1">
          <a:blip r:embed="rId2">
            <a:extLst>
              <a:ext uri="{28A0092B-C50C-407E-A947-70E740481C1C}">
                <a14:useLocalDpi xmlns:a14="http://schemas.microsoft.com/office/drawing/2010/main" val="0"/>
              </a:ext>
            </a:extLst>
          </a:blip>
          <a:srcRect l="24920" t="-787" r="-220" b="83607"/>
          <a:stretch/>
        </p:blipFill>
        <p:spPr bwMode="auto">
          <a:xfrm>
            <a:off x="251520" y="44624"/>
            <a:ext cx="8496944" cy="702274"/>
          </a:xfrm>
          <a:prstGeom prst="rect">
            <a:avLst/>
          </a:prstGeom>
          <a:noFill/>
          <a:extLst>
            <a:ext uri="{909E8E84-426E-40DD-AFC4-6F175D3DCCD1}">
              <a14:hiddenFill xmlns:a14="http://schemas.microsoft.com/office/drawing/2010/main">
                <a:solidFill>
                  <a:srgbClr val="FFFFFF"/>
                </a:solidFill>
              </a14:hiddenFill>
            </a:ext>
          </a:extLst>
        </p:spPr>
      </p:pic>
      <p:sp>
        <p:nvSpPr>
          <p:cNvPr id="8" name="Прямоугольник 7"/>
          <p:cNvSpPr/>
          <p:nvPr/>
        </p:nvSpPr>
        <p:spPr>
          <a:xfrm>
            <a:off x="251520" y="827311"/>
            <a:ext cx="8496945" cy="521863"/>
          </a:xfrm>
          <a:prstGeom prst="rect">
            <a:avLst/>
          </a:prstGeom>
          <a:solidFill>
            <a:srgbClr val="002060">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800" b="1" dirty="0" smtClean="0">
                <a:latin typeface="PF Square Sans Pro" panose="02000506040000020004" pitchFamily="2" charset="0"/>
              </a:rPr>
              <a:t>Структура проекту</a:t>
            </a:r>
            <a:endParaRPr lang="uk-UA" sz="2800" b="1" dirty="0">
              <a:latin typeface="PF Square Sans Pro" panose="02000506040000020004" pitchFamily="2" charset="0"/>
            </a:endParaRPr>
          </a:p>
        </p:txBody>
      </p:sp>
      <p:graphicFrame>
        <p:nvGraphicFramePr>
          <p:cNvPr id="10" name="Таблиця 9"/>
          <p:cNvGraphicFramePr>
            <a:graphicFrameLocks noGrp="1"/>
          </p:cNvGraphicFramePr>
          <p:nvPr>
            <p:extLst/>
          </p:nvPr>
        </p:nvGraphicFramePr>
        <p:xfrm>
          <a:off x="251520" y="1429588"/>
          <a:ext cx="8496944" cy="4971135"/>
        </p:xfrm>
        <a:graphic>
          <a:graphicData uri="http://schemas.openxmlformats.org/drawingml/2006/table">
            <a:tbl>
              <a:tblPr>
                <a:tableStyleId>{5C22544A-7EE6-4342-B048-85BDC9FD1C3A}</a:tableStyleId>
              </a:tblPr>
              <a:tblGrid>
                <a:gridCol w="961391">
                  <a:extLst>
                    <a:ext uri="{9D8B030D-6E8A-4147-A177-3AD203B41FA5}">
                      <a16:colId xmlns:a16="http://schemas.microsoft.com/office/drawing/2014/main" val="2709861810"/>
                    </a:ext>
                  </a:extLst>
                </a:gridCol>
                <a:gridCol w="7535553">
                  <a:extLst>
                    <a:ext uri="{9D8B030D-6E8A-4147-A177-3AD203B41FA5}">
                      <a16:colId xmlns:a16="http://schemas.microsoft.com/office/drawing/2014/main" val="1892601499"/>
                    </a:ext>
                  </a:extLst>
                </a:gridCol>
              </a:tblGrid>
              <a:tr h="402045">
                <a:tc>
                  <a:txBody>
                    <a:bodyPr/>
                    <a:lstStyle/>
                    <a:p>
                      <a:pPr algn="just">
                        <a:spcAft>
                          <a:spcPts val="0"/>
                        </a:spcAft>
                      </a:pPr>
                      <a:r>
                        <a:rPr lang="uk-UA" sz="2400" b="1" dirty="0">
                          <a:solidFill>
                            <a:schemeClr val="bg1"/>
                          </a:solidFill>
                          <a:effectLst/>
                          <a:latin typeface="PF Square Sans Pro" panose="02000506040000020004" pitchFamily="2" charset="0"/>
                        </a:rPr>
                        <a:t>І.</a:t>
                      </a:r>
                      <a:endParaRPr lang="uk-UA" sz="2400" b="1" i="1" dirty="0">
                        <a:solidFill>
                          <a:schemeClr val="bg1"/>
                        </a:solidFill>
                        <a:effectLst/>
                        <a:latin typeface="PF Square Sans Pro" panose="02000506040000020004" pitchFamily="2" charset="0"/>
                      </a:endParaRPr>
                    </a:p>
                  </a:txBody>
                  <a:tcPr marL="68580" marR="68580" marT="0" marB="0">
                    <a:solidFill>
                      <a:srgbClr val="0070C0"/>
                    </a:solidFill>
                  </a:tcPr>
                </a:tc>
                <a:tc>
                  <a:txBody>
                    <a:bodyPr/>
                    <a:lstStyle/>
                    <a:p>
                      <a:pPr algn="just">
                        <a:spcAft>
                          <a:spcPts val="0"/>
                        </a:spcAft>
                      </a:pPr>
                      <a:r>
                        <a:rPr lang="uk-UA" sz="2400" b="1" dirty="0">
                          <a:solidFill>
                            <a:schemeClr val="bg1"/>
                          </a:solidFill>
                          <a:effectLst/>
                          <a:latin typeface="PF Square Sans Pro" panose="02000506040000020004" pitchFamily="2" charset="0"/>
                        </a:rPr>
                        <a:t>Анотація проекту</a:t>
                      </a:r>
                      <a:endParaRPr lang="uk-UA" sz="2400" b="1" dirty="0">
                        <a:solidFill>
                          <a:schemeClr val="bg1"/>
                        </a:solidFill>
                        <a:effectLst/>
                        <a:latin typeface="PF Square Sans Pro" panose="02000506040000020004" pitchFamily="2" charset="0"/>
                        <a:ea typeface="Calibri" panose="020F0502020204030204" pitchFamily="34" charset="0"/>
                      </a:endParaRPr>
                    </a:p>
                  </a:txBody>
                  <a:tcPr marL="68580" marR="68580" marT="0" marB="0">
                    <a:solidFill>
                      <a:srgbClr val="0070C0"/>
                    </a:solidFill>
                  </a:tcPr>
                </a:tc>
                <a:extLst>
                  <a:ext uri="{0D108BD9-81ED-4DB2-BD59-A6C34878D82A}">
                    <a16:rowId xmlns:a16="http://schemas.microsoft.com/office/drawing/2014/main" val="3349007545"/>
                  </a:ext>
                </a:extLst>
              </a:tr>
              <a:tr h="402045">
                <a:tc>
                  <a:txBody>
                    <a:bodyPr/>
                    <a:lstStyle/>
                    <a:p>
                      <a:pPr algn="just">
                        <a:spcAft>
                          <a:spcPts val="0"/>
                        </a:spcAft>
                      </a:pPr>
                      <a:r>
                        <a:rPr lang="uk-UA" sz="2400" b="1" dirty="0">
                          <a:solidFill>
                            <a:schemeClr val="bg1"/>
                          </a:solidFill>
                          <a:effectLst/>
                          <a:latin typeface="PF Square Sans Pro" panose="02000506040000020004" pitchFamily="2" charset="0"/>
                        </a:rPr>
                        <a:t>ІІ.</a:t>
                      </a:r>
                      <a:endParaRPr lang="uk-UA" sz="2400" b="1" dirty="0">
                        <a:solidFill>
                          <a:schemeClr val="bg1"/>
                        </a:solidFill>
                        <a:effectLst/>
                        <a:latin typeface="PF Square Sans Pro" panose="02000506040000020004" pitchFamily="2" charset="0"/>
                        <a:ea typeface="Calibri" panose="020F0502020204030204" pitchFamily="34" charset="0"/>
                      </a:endParaRPr>
                    </a:p>
                  </a:txBody>
                  <a:tcPr marL="68580" marR="68580" marT="0" marB="0">
                    <a:solidFill>
                      <a:srgbClr val="0070C0"/>
                    </a:solidFill>
                  </a:tcPr>
                </a:tc>
                <a:tc>
                  <a:txBody>
                    <a:bodyPr/>
                    <a:lstStyle/>
                    <a:p>
                      <a:pPr algn="just">
                        <a:spcAft>
                          <a:spcPts val="0"/>
                        </a:spcAft>
                      </a:pPr>
                      <a:r>
                        <a:rPr lang="uk-UA" sz="2400" b="1" dirty="0">
                          <a:solidFill>
                            <a:schemeClr val="bg1"/>
                          </a:solidFill>
                          <a:effectLst/>
                          <a:latin typeface="PF Square Sans Pro" panose="02000506040000020004" pitchFamily="2" charset="0"/>
                        </a:rPr>
                        <a:t>Опис проекту</a:t>
                      </a:r>
                      <a:endParaRPr lang="uk-UA" sz="2400" b="1" dirty="0">
                        <a:solidFill>
                          <a:schemeClr val="bg1"/>
                        </a:solidFill>
                        <a:effectLst/>
                        <a:latin typeface="PF Square Sans Pro" panose="02000506040000020004" pitchFamily="2" charset="0"/>
                        <a:ea typeface="Calibri" panose="020F0502020204030204" pitchFamily="34" charset="0"/>
                      </a:endParaRPr>
                    </a:p>
                  </a:txBody>
                  <a:tcPr marL="68580" marR="68580" marT="0" marB="0">
                    <a:solidFill>
                      <a:srgbClr val="0070C0"/>
                    </a:solidFill>
                  </a:tcPr>
                </a:tc>
                <a:extLst>
                  <a:ext uri="{0D108BD9-81ED-4DB2-BD59-A6C34878D82A}">
                    <a16:rowId xmlns:a16="http://schemas.microsoft.com/office/drawing/2014/main" val="384830064"/>
                  </a:ext>
                </a:extLst>
              </a:tr>
              <a:tr h="402045">
                <a:tc>
                  <a:txBody>
                    <a:bodyPr/>
                    <a:lstStyle/>
                    <a:p>
                      <a:pPr algn="just">
                        <a:spcAft>
                          <a:spcPts val="0"/>
                        </a:spcAft>
                      </a:pPr>
                      <a:r>
                        <a:rPr lang="uk-UA" sz="2400" b="1" dirty="0">
                          <a:solidFill>
                            <a:schemeClr val="bg1"/>
                          </a:solidFill>
                          <a:effectLst/>
                          <a:latin typeface="PF Square Sans Pro" panose="02000506040000020004" pitchFamily="2" charset="0"/>
                        </a:rPr>
                        <a:t>2.1</a:t>
                      </a:r>
                      <a:endParaRPr lang="uk-UA" sz="2400" b="1" dirty="0">
                        <a:solidFill>
                          <a:schemeClr val="bg1"/>
                        </a:solidFill>
                        <a:effectLst/>
                        <a:latin typeface="PF Square Sans Pro" panose="02000506040000020004" pitchFamily="2" charset="0"/>
                        <a:ea typeface="Calibri" panose="020F0502020204030204" pitchFamily="34" charset="0"/>
                      </a:endParaRPr>
                    </a:p>
                  </a:txBody>
                  <a:tcPr marL="68580" marR="68580" marT="0" marB="0">
                    <a:solidFill>
                      <a:srgbClr val="0070C0"/>
                    </a:solidFill>
                  </a:tcPr>
                </a:tc>
                <a:tc>
                  <a:txBody>
                    <a:bodyPr/>
                    <a:lstStyle/>
                    <a:p>
                      <a:pPr algn="just">
                        <a:spcBef>
                          <a:spcPts val="1200"/>
                        </a:spcBef>
                        <a:spcAft>
                          <a:spcPts val="0"/>
                        </a:spcAft>
                      </a:pPr>
                      <a:r>
                        <a:rPr lang="uk-UA" sz="2400" b="1" dirty="0">
                          <a:solidFill>
                            <a:schemeClr val="bg1"/>
                          </a:solidFill>
                          <a:effectLst/>
                          <a:latin typeface="PF Square Sans Pro" panose="02000506040000020004" pitchFamily="2" charset="0"/>
                        </a:rPr>
                        <a:t>Актуальність проекту</a:t>
                      </a:r>
                      <a:endParaRPr lang="uk-UA" sz="2400" b="1" dirty="0">
                        <a:solidFill>
                          <a:schemeClr val="bg1"/>
                        </a:solidFill>
                        <a:effectLst/>
                        <a:latin typeface="PF Square Sans Pro" panose="02000506040000020004" pitchFamily="2" charset="0"/>
                        <a:ea typeface="Times New Roman" panose="02020603050405020304" pitchFamily="18" charset="0"/>
                      </a:endParaRPr>
                    </a:p>
                  </a:txBody>
                  <a:tcPr marL="68580" marR="68580" marT="0" marB="0">
                    <a:solidFill>
                      <a:srgbClr val="0070C0"/>
                    </a:solidFill>
                  </a:tcPr>
                </a:tc>
                <a:extLst>
                  <a:ext uri="{0D108BD9-81ED-4DB2-BD59-A6C34878D82A}">
                    <a16:rowId xmlns:a16="http://schemas.microsoft.com/office/drawing/2014/main" val="3911546544"/>
                  </a:ext>
                </a:extLst>
              </a:tr>
              <a:tr h="402045">
                <a:tc>
                  <a:txBody>
                    <a:bodyPr/>
                    <a:lstStyle/>
                    <a:p>
                      <a:pPr algn="just">
                        <a:spcAft>
                          <a:spcPts val="0"/>
                        </a:spcAft>
                      </a:pPr>
                      <a:r>
                        <a:rPr lang="uk-UA" sz="2400" b="1" dirty="0">
                          <a:solidFill>
                            <a:schemeClr val="bg1"/>
                          </a:solidFill>
                          <a:effectLst/>
                          <a:latin typeface="PF Square Sans Pro" panose="02000506040000020004" pitchFamily="2" charset="0"/>
                        </a:rPr>
                        <a:t>2.2</a:t>
                      </a:r>
                      <a:endParaRPr lang="uk-UA" sz="2400" b="1" dirty="0">
                        <a:solidFill>
                          <a:schemeClr val="bg1"/>
                        </a:solidFill>
                        <a:effectLst/>
                        <a:latin typeface="PF Square Sans Pro" panose="02000506040000020004" pitchFamily="2" charset="0"/>
                        <a:ea typeface="Calibri" panose="020F0502020204030204" pitchFamily="34" charset="0"/>
                      </a:endParaRPr>
                    </a:p>
                  </a:txBody>
                  <a:tcPr marL="68580" marR="68580" marT="0" marB="0">
                    <a:solidFill>
                      <a:srgbClr val="0070C0"/>
                    </a:solidFill>
                  </a:tcPr>
                </a:tc>
                <a:tc>
                  <a:txBody>
                    <a:bodyPr/>
                    <a:lstStyle/>
                    <a:p>
                      <a:pPr algn="just">
                        <a:spcAft>
                          <a:spcPts val="0"/>
                        </a:spcAft>
                      </a:pPr>
                      <a:r>
                        <a:rPr lang="uk-UA" sz="2400" b="1" dirty="0">
                          <a:solidFill>
                            <a:schemeClr val="bg1"/>
                          </a:solidFill>
                          <a:effectLst/>
                          <a:latin typeface="PF Square Sans Pro" panose="02000506040000020004" pitchFamily="2" charset="0"/>
                        </a:rPr>
                        <a:t>Цілі та результати проекту</a:t>
                      </a:r>
                      <a:endParaRPr lang="uk-UA" sz="2400" b="1" dirty="0">
                        <a:solidFill>
                          <a:schemeClr val="bg1"/>
                        </a:solidFill>
                        <a:effectLst/>
                        <a:latin typeface="PF Square Sans Pro" panose="02000506040000020004" pitchFamily="2" charset="0"/>
                        <a:ea typeface="Calibri" panose="020F0502020204030204" pitchFamily="34" charset="0"/>
                      </a:endParaRPr>
                    </a:p>
                  </a:txBody>
                  <a:tcPr marL="68580" marR="68580" marT="0" marB="0">
                    <a:solidFill>
                      <a:srgbClr val="0070C0"/>
                    </a:solidFill>
                  </a:tcPr>
                </a:tc>
                <a:extLst>
                  <a:ext uri="{0D108BD9-81ED-4DB2-BD59-A6C34878D82A}">
                    <a16:rowId xmlns:a16="http://schemas.microsoft.com/office/drawing/2014/main" val="1292613452"/>
                  </a:ext>
                </a:extLst>
              </a:tr>
              <a:tr h="402045">
                <a:tc>
                  <a:txBody>
                    <a:bodyPr/>
                    <a:lstStyle/>
                    <a:p>
                      <a:pPr algn="just">
                        <a:spcAft>
                          <a:spcPts val="0"/>
                        </a:spcAft>
                      </a:pPr>
                      <a:r>
                        <a:rPr lang="uk-UA" sz="2400" b="1" dirty="0">
                          <a:solidFill>
                            <a:schemeClr val="bg1"/>
                          </a:solidFill>
                          <a:effectLst/>
                          <a:latin typeface="PF Square Sans Pro" panose="02000506040000020004" pitchFamily="2" charset="0"/>
                        </a:rPr>
                        <a:t>2.3</a:t>
                      </a:r>
                      <a:endParaRPr lang="uk-UA" sz="2400" b="1" dirty="0">
                        <a:solidFill>
                          <a:schemeClr val="bg1"/>
                        </a:solidFill>
                        <a:effectLst/>
                        <a:latin typeface="PF Square Sans Pro" panose="02000506040000020004" pitchFamily="2" charset="0"/>
                        <a:ea typeface="Calibri" panose="020F0502020204030204" pitchFamily="34" charset="0"/>
                      </a:endParaRPr>
                    </a:p>
                  </a:txBody>
                  <a:tcPr marL="68580" marR="68580" marT="0" marB="0">
                    <a:solidFill>
                      <a:srgbClr val="0070C0"/>
                    </a:solidFill>
                  </a:tcPr>
                </a:tc>
                <a:tc>
                  <a:txBody>
                    <a:bodyPr/>
                    <a:lstStyle/>
                    <a:p>
                      <a:pPr algn="just">
                        <a:spcAft>
                          <a:spcPts val="0"/>
                        </a:spcAft>
                      </a:pPr>
                      <a:r>
                        <a:rPr lang="uk-UA" sz="2400" b="1" dirty="0">
                          <a:solidFill>
                            <a:schemeClr val="bg1"/>
                          </a:solidFill>
                          <a:effectLst/>
                          <a:latin typeface="PF Square Sans Pro" panose="02000506040000020004" pitchFamily="2" charset="0"/>
                        </a:rPr>
                        <a:t>Детальний опис дій проекту</a:t>
                      </a:r>
                      <a:endParaRPr lang="uk-UA" sz="2400" b="1" dirty="0">
                        <a:solidFill>
                          <a:schemeClr val="bg1"/>
                        </a:solidFill>
                        <a:effectLst/>
                        <a:latin typeface="PF Square Sans Pro" panose="02000506040000020004" pitchFamily="2" charset="0"/>
                        <a:ea typeface="Calibri" panose="020F0502020204030204" pitchFamily="34" charset="0"/>
                      </a:endParaRPr>
                    </a:p>
                  </a:txBody>
                  <a:tcPr marL="68580" marR="68580" marT="0" marB="0">
                    <a:solidFill>
                      <a:srgbClr val="0070C0"/>
                    </a:solidFill>
                  </a:tcPr>
                </a:tc>
                <a:extLst>
                  <a:ext uri="{0D108BD9-81ED-4DB2-BD59-A6C34878D82A}">
                    <a16:rowId xmlns:a16="http://schemas.microsoft.com/office/drawing/2014/main" val="1320518505"/>
                  </a:ext>
                </a:extLst>
              </a:tr>
              <a:tr h="402045">
                <a:tc>
                  <a:txBody>
                    <a:bodyPr/>
                    <a:lstStyle/>
                    <a:p>
                      <a:pPr algn="just">
                        <a:spcAft>
                          <a:spcPts val="0"/>
                        </a:spcAft>
                      </a:pPr>
                      <a:r>
                        <a:rPr lang="uk-UA" sz="2400" b="1" dirty="0">
                          <a:solidFill>
                            <a:schemeClr val="bg1"/>
                          </a:solidFill>
                          <a:effectLst/>
                          <a:latin typeface="PF Square Sans Pro" panose="02000506040000020004" pitchFamily="2" charset="0"/>
                        </a:rPr>
                        <a:t>2.4</a:t>
                      </a:r>
                      <a:endParaRPr lang="uk-UA" sz="2400" b="1" dirty="0">
                        <a:solidFill>
                          <a:schemeClr val="bg1"/>
                        </a:solidFill>
                        <a:effectLst/>
                        <a:latin typeface="PF Square Sans Pro" panose="02000506040000020004" pitchFamily="2" charset="0"/>
                        <a:ea typeface="Calibri" panose="020F0502020204030204" pitchFamily="34" charset="0"/>
                      </a:endParaRPr>
                    </a:p>
                  </a:txBody>
                  <a:tcPr marL="68580" marR="68580" marT="0" marB="0">
                    <a:solidFill>
                      <a:srgbClr val="0070C0"/>
                    </a:solidFill>
                  </a:tcPr>
                </a:tc>
                <a:tc>
                  <a:txBody>
                    <a:bodyPr/>
                    <a:lstStyle/>
                    <a:p>
                      <a:pPr algn="just">
                        <a:spcAft>
                          <a:spcPts val="0"/>
                        </a:spcAft>
                      </a:pPr>
                      <a:r>
                        <a:rPr lang="uk-UA" sz="2400" b="1" dirty="0">
                          <a:solidFill>
                            <a:schemeClr val="bg1"/>
                          </a:solidFill>
                          <a:effectLst/>
                          <a:latin typeface="PF Square Sans Pro" panose="02000506040000020004" pitchFamily="2" charset="0"/>
                        </a:rPr>
                        <a:t>Календарний план-графік впровадження дій проекту</a:t>
                      </a:r>
                      <a:endParaRPr lang="uk-UA" sz="2400" b="1" dirty="0">
                        <a:solidFill>
                          <a:schemeClr val="bg1"/>
                        </a:solidFill>
                        <a:effectLst/>
                        <a:latin typeface="PF Square Sans Pro" panose="02000506040000020004" pitchFamily="2" charset="0"/>
                        <a:ea typeface="Calibri" panose="020F0502020204030204" pitchFamily="34" charset="0"/>
                      </a:endParaRPr>
                    </a:p>
                  </a:txBody>
                  <a:tcPr marL="68580" marR="68580" marT="0" marB="0">
                    <a:solidFill>
                      <a:srgbClr val="0070C0"/>
                    </a:solidFill>
                  </a:tcPr>
                </a:tc>
                <a:extLst>
                  <a:ext uri="{0D108BD9-81ED-4DB2-BD59-A6C34878D82A}">
                    <a16:rowId xmlns:a16="http://schemas.microsoft.com/office/drawing/2014/main" val="4125782920"/>
                  </a:ext>
                </a:extLst>
              </a:tr>
              <a:tr h="402045">
                <a:tc>
                  <a:txBody>
                    <a:bodyPr/>
                    <a:lstStyle/>
                    <a:p>
                      <a:pPr algn="just">
                        <a:spcAft>
                          <a:spcPts val="0"/>
                        </a:spcAft>
                      </a:pPr>
                      <a:r>
                        <a:rPr lang="uk-UA" sz="2400" b="1" dirty="0">
                          <a:solidFill>
                            <a:schemeClr val="bg1"/>
                          </a:solidFill>
                          <a:effectLst/>
                          <a:latin typeface="PF Square Sans Pro" panose="02000506040000020004" pitchFamily="2" charset="0"/>
                        </a:rPr>
                        <a:t>2.5</a:t>
                      </a:r>
                      <a:endParaRPr lang="uk-UA" sz="2400" b="1" dirty="0">
                        <a:solidFill>
                          <a:schemeClr val="bg1"/>
                        </a:solidFill>
                        <a:effectLst/>
                        <a:latin typeface="PF Square Sans Pro" panose="02000506040000020004" pitchFamily="2" charset="0"/>
                        <a:ea typeface="Calibri" panose="020F0502020204030204" pitchFamily="34" charset="0"/>
                      </a:endParaRPr>
                    </a:p>
                  </a:txBody>
                  <a:tcPr marL="68580" marR="68580" marT="0" marB="0">
                    <a:solidFill>
                      <a:srgbClr val="0070C0"/>
                    </a:solidFill>
                  </a:tcPr>
                </a:tc>
                <a:tc>
                  <a:txBody>
                    <a:bodyPr/>
                    <a:lstStyle/>
                    <a:p>
                      <a:pPr algn="just">
                        <a:spcBef>
                          <a:spcPts val="1200"/>
                        </a:spcBef>
                        <a:spcAft>
                          <a:spcPts val="0"/>
                        </a:spcAft>
                      </a:pPr>
                      <a:r>
                        <a:rPr lang="uk-UA" sz="2400" b="1" dirty="0">
                          <a:solidFill>
                            <a:schemeClr val="bg1"/>
                          </a:solidFill>
                          <a:effectLst/>
                          <a:latin typeface="PF Square Sans Pro" panose="02000506040000020004" pitchFamily="2" charset="0"/>
                        </a:rPr>
                        <a:t>Можливі ризики, пов’язані із впровадженням проекту</a:t>
                      </a:r>
                      <a:endParaRPr lang="uk-UA" sz="2400" b="1" dirty="0">
                        <a:solidFill>
                          <a:schemeClr val="bg1"/>
                        </a:solidFill>
                        <a:effectLst/>
                        <a:latin typeface="PF Square Sans Pro" panose="02000506040000020004" pitchFamily="2" charset="0"/>
                        <a:ea typeface="Times New Roman" panose="02020603050405020304" pitchFamily="18" charset="0"/>
                      </a:endParaRPr>
                    </a:p>
                  </a:txBody>
                  <a:tcPr marL="68580" marR="68580" marT="0" marB="0">
                    <a:solidFill>
                      <a:srgbClr val="0070C0"/>
                    </a:solidFill>
                  </a:tcPr>
                </a:tc>
                <a:extLst>
                  <a:ext uri="{0D108BD9-81ED-4DB2-BD59-A6C34878D82A}">
                    <a16:rowId xmlns:a16="http://schemas.microsoft.com/office/drawing/2014/main" val="1743210106"/>
                  </a:ext>
                </a:extLst>
              </a:tr>
              <a:tr h="402045">
                <a:tc>
                  <a:txBody>
                    <a:bodyPr/>
                    <a:lstStyle/>
                    <a:p>
                      <a:pPr algn="just">
                        <a:spcAft>
                          <a:spcPts val="0"/>
                        </a:spcAft>
                      </a:pPr>
                      <a:r>
                        <a:rPr lang="uk-UA" sz="2400" b="1" dirty="0">
                          <a:solidFill>
                            <a:schemeClr val="bg1"/>
                          </a:solidFill>
                          <a:effectLst/>
                          <a:latin typeface="PF Square Sans Pro" panose="02000506040000020004" pitchFamily="2" charset="0"/>
                        </a:rPr>
                        <a:t>2.6</a:t>
                      </a:r>
                      <a:endParaRPr lang="uk-UA" sz="2400" b="1" dirty="0">
                        <a:solidFill>
                          <a:schemeClr val="bg1"/>
                        </a:solidFill>
                        <a:effectLst/>
                        <a:latin typeface="PF Square Sans Pro" panose="02000506040000020004" pitchFamily="2" charset="0"/>
                        <a:ea typeface="Calibri" panose="020F0502020204030204" pitchFamily="34" charset="0"/>
                      </a:endParaRPr>
                    </a:p>
                  </a:txBody>
                  <a:tcPr marL="68580" marR="68580" marT="0" marB="0">
                    <a:solidFill>
                      <a:srgbClr val="0070C0"/>
                    </a:solidFill>
                  </a:tcPr>
                </a:tc>
                <a:tc>
                  <a:txBody>
                    <a:bodyPr/>
                    <a:lstStyle/>
                    <a:p>
                      <a:pPr algn="just">
                        <a:spcAft>
                          <a:spcPts val="0"/>
                        </a:spcAft>
                      </a:pPr>
                      <a:r>
                        <a:rPr lang="uk-UA" sz="2400" b="1" dirty="0">
                          <a:solidFill>
                            <a:schemeClr val="bg1"/>
                          </a:solidFill>
                          <a:effectLst/>
                          <a:latin typeface="PF Square Sans Pro" panose="02000506040000020004" pitchFamily="2" charset="0"/>
                        </a:rPr>
                        <a:t>Сталість результатів проекту</a:t>
                      </a:r>
                      <a:endParaRPr lang="uk-UA" sz="2400" b="1" dirty="0">
                        <a:solidFill>
                          <a:schemeClr val="bg1"/>
                        </a:solidFill>
                        <a:effectLst/>
                        <a:latin typeface="PF Square Sans Pro" panose="02000506040000020004" pitchFamily="2" charset="0"/>
                        <a:ea typeface="Calibri" panose="020F0502020204030204" pitchFamily="34" charset="0"/>
                      </a:endParaRPr>
                    </a:p>
                  </a:txBody>
                  <a:tcPr marL="68580" marR="68580" marT="0" marB="0">
                    <a:solidFill>
                      <a:srgbClr val="0070C0"/>
                    </a:solidFill>
                  </a:tcPr>
                </a:tc>
                <a:extLst>
                  <a:ext uri="{0D108BD9-81ED-4DB2-BD59-A6C34878D82A}">
                    <a16:rowId xmlns:a16="http://schemas.microsoft.com/office/drawing/2014/main" val="644754921"/>
                  </a:ext>
                </a:extLst>
              </a:tr>
              <a:tr h="402045">
                <a:tc>
                  <a:txBody>
                    <a:bodyPr/>
                    <a:lstStyle/>
                    <a:p>
                      <a:pPr algn="just">
                        <a:spcAft>
                          <a:spcPts val="0"/>
                        </a:spcAft>
                      </a:pPr>
                      <a:r>
                        <a:rPr lang="uk-UA" sz="2400" b="1" dirty="0">
                          <a:solidFill>
                            <a:schemeClr val="bg1"/>
                          </a:solidFill>
                          <a:effectLst/>
                          <a:latin typeface="PF Square Sans Pro" panose="02000506040000020004" pitchFamily="2" charset="0"/>
                        </a:rPr>
                        <a:t>2.7</a:t>
                      </a:r>
                      <a:endParaRPr lang="uk-UA" sz="2400" b="1" dirty="0">
                        <a:solidFill>
                          <a:schemeClr val="bg1"/>
                        </a:solidFill>
                        <a:effectLst/>
                        <a:latin typeface="PF Square Sans Pro" panose="02000506040000020004" pitchFamily="2" charset="0"/>
                        <a:ea typeface="Calibri" panose="020F0502020204030204" pitchFamily="34" charset="0"/>
                      </a:endParaRPr>
                    </a:p>
                  </a:txBody>
                  <a:tcPr marL="68580" marR="68580" marT="0" marB="0">
                    <a:solidFill>
                      <a:srgbClr val="0070C0"/>
                    </a:solidFill>
                  </a:tcPr>
                </a:tc>
                <a:tc>
                  <a:txBody>
                    <a:bodyPr/>
                    <a:lstStyle/>
                    <a:p>
                      <a:pPr algn="just">
                        <a:spcAft>
                          <a:spcPts val="0"/>
                        </a:spcAft>
                      </a:pPr>
                      <a:r>
                        <a:rPr lang="uk-UA" sz="2400" b="1" dirty="0">
                          <a:solidFill>
                            <a:schemeClr val="bg1"/>
                          </a:solidFill>
                          <a:effectLst/>
                          <a:latin typeface="PF Square Sans Pro" panose="02000506040000020004" pitchFamily="2" charset="0"/>
                        </a:rPr>
                        <a:t>Структура управління проектом </a:t>
                      </a:r>
                      <a:endParaRPr lang="uk-UA" sz="2400" b="1" dirty="0">
                        <a:solidFill>
                          <a:schemeClr val="bg1"/>
                        </a:solidFill>
                        <a:effectLst/>
                        <a:latin typeface="PF Square Sans Pro" panose="02000506040000020004" pitchFamily="2" charset="0"/>
                        <a:ea typeface="Calibri" panose="020F0502020204030204" pitchFamily="34" charset="0"/>
                      </a:endParaRPr>
                    </a:p>
                  </a:txBody>
                  <a:tcPr marL="68580" marR="68580" marT="0" marB="0">
                    <a:solidFill>
                      <a:srgbClr val="0070C0"/>
                    </a:solidFill>
                  </a:tcPr>
                </a:tc>
                <a:extLst>
                  <a:ext uri="{0D108BD9-81ED-4DB2-BD59-A6C34878D82A}">
                    <a16:rowId xmlns:a16="http://schemas.microsoft.com/office/drawing/2014/main" val="1182144749"/>
                  </a:ext>
                </a:extLst>
              </a:tr>
              <a:tr h="402045">
                <a:tc>
                  <a:txBody>
                    <a:bodyPr/>
                    <a:lstStyle/>
                    <a:p>
                      <a:pPr algn="just">
                        <a:spcAft>
                          <a:spcPts val="0"/>
                        </a:spcAft>
                      </a:pPr>
                      <a:r>
                        <a:rPr lang="uk-UA" sz="2400" b="1">
                          <a:solidFill>
                            <a:schemeClr val="bg1"/>
                          </a:solidFill>
                          <a:effectLst/>
                          <a:latin typeface="PF Square Sans Pro" panose="02000506040000020004" pitchFamily="2" charset="0"/>
                        </a:rPr>
                        <a:t>2.8</a:t>
                      </a:r>
                      <a:endParaRPr lang="uk-UA" sz="2400" b="1">
                        <a:solidFill>
                          <a:schemeClr val="bg1"/>
                        </a:solidFill>
                        <a:effectLst/>
                        <a:latin typeface="PF Square Sans Pro" panose="02000506040000020004" pitchFamily="2" charset="0"/>
                        <a:ea typeface="Calibri" panose="020F0502020204030204" pitchFamily="34" charset="0"/>
                      </a:endParaRPr>
                    </a:p>
                  </a:txBody>
                  <a:tcPr marL="68580" marR="68580" marT="0" marB="0">
                    <a:solidFill>
                      <a:srgbClr val="0070C0"/>
                    </a:solidFill>
                  </a:tcPr>
                </a:tc>
                <a:tc>
                  <a:txBody>
                    <a:bodyPr/>
                    <a:lstStyle/>
                    <a:p>
                      <a:pPr algn="just">
                        <a:spcBef>
                          <a:spcPts val="1200"/>
                        </a:spcBef>
                        <a:spcAft>
                          <a:spcPts val="0"/>
                        </a:spcAft>
                      </a:pPr>
                      <a:r>
                        <a:rPr lang="uk-UA" sz="2400" b="1" dirty="0">
                          <a:solidFill>
                            <a:schemeClr val="bg1"/>
                          </a:solidFill>
                          <a:effectLst/>
                          <a:latin typeface="PF Square Sans Pro" panose="02000506040000020004" pitchFamily="2" charset="0"/>
                        </a:rPr>
                        <a:t>Механізм моніторингу і оцінки проекту</a:t>
                      </a:r>
                      <a:endParaRPr lang="uk-UA" sz="2400" b="1" dirty="0">
                        <a:solidFill>
                          <a:schemeClr val="bg1"/>
                        </a:solidFill>
                        <a:effectLst/>
                        <a:latin typeface="PF Square Sans Pro" panose="02000506040000020004" pitchFamily="2" charset="0"/>
                        <a:ea typeface="Times New Roman" panose="02020603050405020304" pitchFamily="18" charset="0"/>
                      </a:endParaRPr>
                    </a:p>
                  </a:txBody>
                  <a:tcPr marL="68580" marR="68580" marT="0" marB="0">
                    <a:solidFill>
                      <a:srgbClr val="0070C0"/>
                    </a:solidFill>
                  </a:tcPr>
                </a:tc>
                <a:extLst>
                  <a:ext uri="{0D108BD9-81ED-4DB2-BD59-A6C34878D82A}">
                    <a16:rowId xmlns:a16="http://schemas.microsoft.com/office/drawing/2014/main" val="2595422022"/>
                  </a:ext>
                </a:extLst>
              </a:tr>
              <a:tr h="402045">
                <a:tc>
                  <a:txBody>
                    <a:bodyPr/>
                    <a:lstStyle/>
                    <a:p>
                      <a:pPr algn="just">
                        <a:spcAft>
                          <a:spcPts val="0"/>
                        </a:spcAft>
                      </a:pPr>
                      <a:r>
                        <a:rPr lang="uk-UA" sz="2400" b="1">
                          <a:solidFill>
                            <a:schemeClr val="bg1"/>
                          </a:solidFill>
                          <a:effectLst/>
                          <a:latin typeface="PF Square Sans Pro" panose="02000506040000020004" pitchFamily="2" charset="0"/>
                        </a:rPr>
                        <a:t>III.</a:t>
                      </a:r>
                      <a:endParaRPr lang="uk-UA" sz="2400" b="1">
                        <a:solidFill>
                          <a:schemeClr val="bg1"/>
                        </a:solidFill>
                        <a:effectLst/>
                        <a:latin typeface="PF Square Sans Pro" panose="02000506040000020004" pitchFamily="2" charset="0"/>
                        <a:ea typeface="Calibri" panose="020F0502020204030204" pitchFamily="34" charset="0"/>
                      </a:endParaRPr>
                    </a:p>
                  </a:txBody>
                  <a:tcPr marL="68580" marR="68580" marT="0" marB="0">
                    <a:solidFill>
                      <a:srgbClr val="0070C0"/>
                    </a:solidFill>
                  </a:tcPr>
                </a:tc>
                <a:tc>
                  <a:txBody>
                    <a:bodyPr/>
                    <a:lstStyle/>
                    <a:p>
                      <a:pPr algn="just">
                        <a:spcBef>
                          <a:spcPts val="1200"/>
                        </a:spcBef>
                        <a:spcAft>
                          <a:spcPts val="0"/>
                        </a:spcAft>
                      </a:pPr>
                      <a:r>
                        <a:rPr lang="uk-UA" sz="2400" b="1" dirty="0">
                          <a:solidFill>
                            <a:schemeClr val="bg1"/>
                          </a:solidFill>
                          <a:effectLst/>
                          <a:latin typeface="PF Square Sans Pro" panose="02000506040000020004" pitchFamily="2" charset="0"/>
                        </a:rPr>
                        <a:t>Бюджет проекту</a:t>
                      </a:r>
                      <a:endParaRPr lang="uk-UA" sz="2400" b="1" dirty="0">
                        <a:solidFill>
                          <a:schemeClr val="bg1"/>
                        </a:solidFill>
                        <a:effectLst/>
                        <a:latin typeface="PF Square Sans Pro" panose="02000506040000020004" pitchFamily="2" charset="0"/>
                        <a:ea typeface="Times New Roman" panose="02020603050405020304" pitchFamily="18" charset="0"/>
                      </a:endParaRPr>
                    </a:p>
                  </a:txBody>
                  <a:tcPr marL="68580" marR="68580" marT="0" marB="0">
                    <a:solidFill>
                      <a:srgbClr val="0070C0"/>
                    </a:solidFill>
                  </a:tcPr>
                </a:tc>
                <a:extLst>
                  <a:ext uri="{0D108BD9-81ED-4DB2-BD59-A6C34878D82A}">
                    <a16:rowId xmlns:a16="http://schemas.microsoft.com/office/drawing/2014/main" val="756275059"/>
                  </a:ext>
                </a:extLst>
              </a:tr>
              <a:tr h="402045">
                <a:tc>
                  <a:txBody>
                    <a:bodyPr/>
                    <a:lstStyle/>
                    <a:p>
                      <a:pPr algn="just">
                        <a:spcAft>
                          <a:spcPts val="0"/>
                        </a:spcAft>
                      </a:pPr>
                      <a:r>
                        <a:rPr lang="uk-UA" sz="3600" b="1" dirty="0">
                          <a:solidFill>
                            <a:schemeClr val="bg1"/>
                          </a:solidFill>
                          <a:effectLst/>
                          <a:latin typeface="PF Square Sans Pro" panose="02000506040000020004" pitchFamily="2" charset="0"/>
                        </a:rPr>
                        <a:t>ІV. </a:t>
                      </a:r>
                      <a:endParaRPr lang="uk-UA" sz="3600" b="1" dirty="0">
                        <a:solidFill>
                          <a:schemeClr val="bg1"/>
                        </a:solidFill>
                        <a:effectLst/>
                        <a:latin typeface="PF Square Sans Pro" panose="02000506040000020004" pitchFamily="2" charset="0"/>
                        <a:ea typeface="Calibri" panose="020F0502020204030204" pitchFamily="34" charset="0"/>
                      </a:endParaRPr>
                    </a:p>
                  </a:txBody>
                  <a:tcPr marL="68580" marR="68580" marT="0" marB="0">
                    <a:solidFill>
                      <a:srgbClr val="FF0000"/>
                    </a:solidFill>
                  </a:tcPr>
                </a:tc>
                <a:tc>
                  <a:txBody>
                    <a:bodyPr/>
                    <a:lstStyle/>
                    <a:p>
                      <a:pPr algn="just">
                        <a:spcBef>
                          <a:spcPts val="1200"/>
                        </a:spcBef>
                        <a:spcAft>
                          <a:spcPts val="0"/>
                        </a:spcAft>
                      </a:pPr>
                      <a:r>
                        <a:rPr lang="uk-UA" sz="3600" b="1" dirty="0">
                          <a:solidFill>
                            <a:schemeClr val="bg1"/>
                          </a:solidFill>
                          <a:effectLst/>
                          <a:latin typeface="PF Square Sans Pro" panose="02000506040000020004" pitchFamily="2" charset="0"/>
                        </a:rPr>
                        <a:t>Логіко-структурна матриця проекту</a:t>
                      </a:r>
                    </a:p>
                  </a:txBody>
                  <a:tcPr marL="68580" marR="68580" marT="0" marB="0">
                    <a:solidFill>
                      <a:srgbClr val="FF0000"/>
                    </a:solidFill>
                  </a:tcPr>
                </a:tc>
                <a:extLst>
                  <a:ext uri="{0D108BD9-81ED-4DB2-BD59-A6C34878D82A}">
                    <a16:rowId xmlns:a16="http://schemas.microsoft.com/office/drawing/2014/main" val="4089069942"/>
                  </a:ext>
                </a:extLst>
              </a:tr>
            </a:tbl>
          </a:graphicData>
        </a:graphic>
      </p:graphicFrame>
      <p:sp>
        <p:nvSpPr>
          <p:cNvPr id="6" name="Прямоугольник 9"/>
          <p:cNvSpPr/>
          <p:nvPr/>
        </p:nvSpPr>
        <p:spPr>
          <a:xfrm>
            <a:off x="251520" y="98826"/>
            <a:ext cx="8496944" cy="648072"/>
          </a:xfrm>
          <a:prstGeom prst="rect">
            <a:avLst/>
          </a:prstGeom>
          <a:solidFill>
            <a:schemeClr val="accent4">
              <a:lumMod val="75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800" b="1" dirty="0">
                <a:latin typeface="PF Square Sans Pro" panose="02000506040000020004" pitchFamily="2" charset="0"/>
              </a:rPr>
              <a:t>СЕКТОРАЛЬНА БЮДЖЕТНА ПІДТРИМКА </a:t>
            </a:r>
            <a:r>
              <a:rPr lang="uk-UA" sz="2800" b="1" dirty="0" smtClean="0">
                <a:latin typeface="PF Square Sans Pro" panose="02000506040000020004" pitchFamily="2" charset="0"/>
              </a:rPr>
              <a:t>ЄС</a:t>
            </a:r>
            <a:endParaRPr lang="uk-UA" sz="2800" b="1" dirty="0">
              <a:latin typeface="PF Square Sans Pro" panose="02000506040000020004" pitchFamily="2" charset="0"/>
            </a:endParaRPr>
          </a:p>
        </p:txBody>
      </p:sp>
    </p:spTree>
    <p:extLst>
      <p:ext uri="{BB962C8B-B14F-4D97-AF65-F5344CB8AC3E}">
        <p14:creationId xmlns:p14="http://schemas.microsoft.com/office/powerpoint/2010/main" val="20008184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http://www.activistpost.com/wp-content/uploads/2016/01/eu-vat-action-survey.jpg"/>
          <p:cNvPicPr>
            <a:picLocks noChangeAspect="1" noChangeArrowheads="1"/>
          </p:cNvPicPr>
          <p:nvPr/>
        </p:nvPicPr>
        <p:blipFill rotWithShape="1">
          <a:blip r:embed="rId2">
            <a:extLst>
              <a:ext uri="{28A0092B-C50C-407E-A947-70E740481C1C}">
                <a14:useLocalDpi xmlns:a14="http://schemas.microsoft.com/office/drawing/2010/main" val="0"/>
              </a:ext>
            </a:extLst>
          </a:blip>
          <a:srcRect l="24920" t="-787" r="-220" b="83607"/>
          <a:stretch/>
        </p:blipFill>
        <p:spPr bwMode="auto">
          <a:xfrm>
            <a:off x="251519" y="44624"/>
            <a:ext cx="8649213" cy="702274"/>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9"/>
          <p:cNvSpPr/>
          <p:nvPr/>
        </p:nvSpPr>
        <p:spPr>
          <a:xfrm>
            <a:off x="251519" y="98826"/>
            <a:ext cx="8568953" cy="648072"/>
          </a:xfrm>
          <a:prstGeom prst="rect">
            <a:avLst/>
          </a:prstGeom>
          <a:solidFill>
            <a:schemeClr val="accent4">
              <a:lumMod val="75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b="1" dirty="0" smtClean="0">
                <a:latin typeface="PF Square Sans Pro" panose="02000506040000020004" pitchFamily="2" charset="0"/>
              </a:rPr>
              <a:t>«</a:t>
            </a:r>
            <a:r>
              <a:rPr lang="ru-RU" sz="3600" b="1" dirty="0" err="1" smtClean="0">
                <a:latin typeface="PF Square Sans Pro" panose="02000506040000020004" pitchFamily="2" charset="0"/>
              </a:rPr>
              <a:t>Логіка</a:t>
            </a:r>
            <a:r>
              <a:rPr lang="ru-RU" sz="3600" b="1" dirty="0" smtClean="0">
                <a:latin typeface="PF Square Sans Pro" panose="02000506040000020004" pitchFamily="2" charset="0"/>
              </a:rPr>
              <a:t> </a:t>
            </a:r>
            <a:r>
              <a:rPr lang="ru-RU" sz="3600" b="1" dirty="0" err="1" smtClean="0">
                <a:latin typeface="PF Square Sans Pro" panose="02000506040000020004" pitchFamily="2" charset="0"/>
              </a:rPr>
              <a:t>втручання</a:t>
            </a:r>
            <a:r>
              <a:rPr lang="ru-RU" sz="3600" b="1" dirty="0" smtClean="0">
                <a:latin typeface="PF Square Sans Pro" panose="02000506040000020004" pitchFamily="2" charset="0"/>
              </a:rPr>
              <a:t>»</a:t>
            </a:r>
            <a:endParaRPr lang="uk-UA" sz="3600" b="1" dirty="0">
              <a:latin typeface="PF Square Sans Pro" panose="02000506040000020004" pitchFamily="2" charset="0"/>
            </a:endParaRPr>
          </a:p>
        </p:txBody>
      </p:sp>
      <p:sp>
        <p:nvSpPr>
          <p:cNvPr id="2" name="Прямокутник 1"/>
          <p:cNvSpPr/>
          <p:nvPr/>
        </p:nvSpPr>
        <p:spPr>
          <a:xfrm>
            <a:off x="241810" y="4532131"/>
            <a:ext cx="8513061" cy="2166875"/>
          </a:xfrm>
          <a:prstGeom prst="rect">
            <a:avLst/>
          </a:prstGeom>
        </p:spPr>
        <p:txBody>
          <a:bodyPr wrap="square">
            <a:spAutoFit/>
          </a:bodyPr>
          <a:lstStyle/>
          <a:p>
            <a:pPr indent="180340" algn="just">
              <a:lnSpc>
                <a:spcPct val="107000"/>
              </a:lnSpc>
              <a:spcAft>
                <a:spcPts val="0"/>
              </a:spcAft>
            </a:pPr>
            <a:r>
              <a:rPr lang="uk-UA" b="1" u="sng" dirty="0">
                <a:solidFill>
                  <a:srgbClr val="002060"/>
                </a:solidFill>
                <a:latin typeface="PF Square Sans Pro" panose="02000506040000020004" pitchFamily="2" charset="0"/>
                <a:ea typeface="Times New Roman" panose="02020603050405020304" pitchFamily="18" charset="0"/>
                <a:cs typeface="Tahoma" panose="020B0604030504040204" pitchFamily="34" charset="0"/>
              </a:rPr>
              <a:t>Елементи 1-3:</a:t>
            </a:r>
            <a:r>
              <a:rPr lang="uk-UA" b="1" dirty="0">
                <a:solidFill>
                  <a:srgbClr val="002060"/>
                </a:solidFill>
                <a:latin typeface="PF Square Sans Pro" panose="02000506040000020004" pitchFamily="2" charset="0"/>
                <a:ea typeface="Times New Roman" panose="02020603050405020304" pitchFamily="18" charset="0"/>
                <a:cs typeface="Tahoma" panose="020B0604030504040204" pitchFamily="34" charset="0"/>
              </a:rPr>
              <a:t> загальна ціль; конкретні цілі; результати, необхідні для досягнення конкретної цілі переносяться із дерева цілей. </a:t>
            </a:r>
            <a:endParaRPr lang="uk-UA" b="1" dirty="0">
              <a:solidFill>
                <a:srgbClr val="002060"/>
              </a:solidFill>
              <a:latin typeface="PF Square Sans Pro" panose="02000506040000020004" pitchFamily="2" charset="0"/>
              <a:ea typeface="Calibri" panose="020F0502020204030204" pitchFamily="34" charset="0"/>
              <a:cs typeface="Times New Roman" panose="02020603050405020304" pitchFamily="18" charset="0"/>
            </a:endParaRPr>
          </a:p>
          <a:p>
            <a:pPr indent="180340" algn="just">
              <a:lnSpc>
                <a:spcPct val="107000"/>
              </a:lnSpc>
              <a:spcAft>
                <a:spcPts val="0"/>
              </a:spcAft>
            </a:pPr>
            <a:r>
              <a:rPr lang="uk-UA" b="1" u="sng" dirty="0">
                <a:solidFill>
                  <a:srgbClr val="002060"/>
                </a:solidFill>
                <a:latin typeface="PF Square Sans Pro" panose="02000506040000020004" pitchFamily="2" charset="0"/>
                <a:ea typeface="Times New Roman" panose="02020603050405020304" pitchFamily="18" charset="0"/>
                <a:cs typeface="Tahoma" panose="020B0604030504040204" pitchFamily="34" charset="0"/>
              </a:rPr>
              <a:t>Елемент 4: дії (заходи) </a:t>
            </a:r>
            <a:r>
              <a:rPr lang="uk-UA" b="1" dirty="0">
                <a:solidFill>
                  <a:srgbClr val="002060"/>
                </a:solidFill>
                <a:latin typeface="PF Square Sans Pro" panose="02000506040000020004" pitchFamily="2" charset="0"/>
                <a:ea typeface="Times New Roman" panose="02020603050405020304" pitchFamily="18" charset="0"/>
                <a:cs typeface="Tahoma" panose="020B0604030504040204" pitchFamily="34" charset="0"/>
              </a:rPr>
              <a:t>- діяльності, які треба виконати для отримання відповідних результатів. Це можуть бути дії, які спрямовані безпосередньо на цільові групи та проведені за їхньої участі (навчання, консультації тощо). Це можуть бути дії без їхньої активної участі, але які спрямовані на них (будівництво, закупівля обладнання).</a:t>
            </a:r>
            <a:endParaRPr lang="uk-UA" b="1" dirty="0">
              <a:solidFill>
                <a:srgbClr val="002060"/>
              </a:solidFill>
              <a:latin typeface="PF Square Sans Pro" panose="02000506040000020004" pitchFamily="2" charset="0"/>
              <a:ea typeface="Calibri" panose="020F0502020204030204" pitchFamily="34" charset="0"/>
              <a:cs typeface="Times New Roman" panose="02020603050405020304" pitchFamily="18" charset="0"/>
            </a:endParaRPr>
          </a:p>
        </p:txBody>
      </p:sp>
      <p:pic>
        <p:nvPicPr>
          <p:cNvPr id="8" name="Рисунок 7"/>
          <p:cNvPicPr/>
          <p:nvPr/>
        </p:nvPicPr>
        <p:blipFill>
          <a:blip r:embed="rId3">
            <a:extLst>
              <a:ext uri="{28A0092B-C50C-407E-A947-70E740481C1C}">
                <a14:useLocalDpi xmlns:a14="http://schemas.microsoft.com/office/drawing/2010/main" val="0"/>
              </a:ext>
            </a:extLst>
          </a:blip>
          <a:stretch>
            <a:fillRect/>
          </a:stretch>
        </p:blipFill>
        <p:spPr>
          <a:xfrm>
            <a:off x="1279840" y="820239"/>
            <a:ext cx="6748544" cy="3638550"/>
          </a:xfrm>
          <a:prstGeom prst="rect">
            <a:avLst/>
          </a:prstGeom>
        </p:spPr>
      </p:pic>
    </p:spTree>
    <p:extLst>
      <p:ext uri="{BB962C8B-B14F-4D97-AF65-F5344CB8AC3E}">
        <p14:creationId xmlns:p14="http://schemas.microsoft.com/office/powerpoint/2010/main" val="10582087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http://www.activistpost.com/wp-content/uploads/2016/01/eu-vat-action-survey.jpg"/>
          <p:cNvPicPr>
            <a:picLocks noChangeAspect="1" noChangeArrowheads="1"/>
          </p:cNvPicPr>
          <p:nvPr/>
        </p:nvPicPr>
        <p:blipFill rotWithShape="1">
          <a:blip r:embed="rId2">
            <a:extLst>
              <a:ext uri="{28A0092B-C50C-407E-A947-70E740481C1C}">
                <a14:useLocalDpi xmlns:a14="http://schemas.microsoft.com/office/drawing/2010/main" val="0"/>
              </a:ext>
            </a:extLst>
          </a:blip>
          <a:srcRect l="24920" t="-787" r="-220" b="83607"/>
          <a:stretch/>
        </p:blipFill>
        <p:spPr bwMode="auto">
          <a:xfrm>
            <a:off x="251519" y="44624"/>
            <a:ext cx="8649213" cy="702274"/>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9"/>
          <p:cNvSpPr/>
          <p:nvPr/>
        </p:nvSpPr>
        <p:spPr>
          <a:xfrm>
            <a:off x="251519" y="98826"/>
            <a:ext cx="8568953" cy="648072"/>
          </a:xfrm>
          <a:prstGeom prst="rect">
            <a:avLst/>
          </a:prstGeom>
          <a:solidFill>
            <a:schemeClr val="accent4">
              <a:lumMod val="75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b="1" dirty="0">
                <a:latin typeface="PF Square Sans Pro" panose="02000506040000020004" pitchFamily="2" charset="0"/>
              </a:rPr>
              <a:t>«</a:t>
            </a:r>
            <a:r>
              <a:rPr lang="ru-RU" sz="3600" b="1" dirty="0" err="1" smtClean="0">
                <a:latin typeface="PF Square Sans Pro" panose="02000506040000020004" pitchFamily="2" charset="0"/>
              </a:rPr>
              <a:t>Припущення</a:t>
            </a:r>
            <a:r>
              <a:rPr lang="ru-RU" sz="3600" b="1" dirty="0" smtClean="0">
                <a:latin typeface="PF Square Sans Pro" panose="02000506040000020004" pitchFamily="2" charset="0"/>
              </a:rPr>
              <a:t>»</a:t>
            </a:r>
            <a:endParaRPr lang="uk-UA" sz="3600" b="1" dirty="0">
              <a:latin typeface="PF Square Sans Pro" panose="02000506040000020004" pitchFamily="2" charset="0"/>
            </a:endParaRPr>
          </a:p>
        </p:txBody>
      </p:sp>
      <p:sp>
        <p:nvSpPr>
          <p:cNvPr id="5" name="Прямокутник 4"/>
          <p:cNvSpPr/>
          <p:nvPr/>
        </p:nvSpPr>
        <p:spPr>
          <a:xfrm>
            <a:off x="251520" y="921264"/>
            <a:ext cx="8588752" cy="1785104"/>
          </a:xfrm>
          <a:prstGeom prst="rect">
            <a:avLst/>
          </a:prstGeom>
        </p:spPr>
        <p:txBody>
          <a:bodyPr wrap="square">
            <a:spAutoFit/>
          </a:bodyPr>
          <a:lstStyle/>
          <a:p>
            <a:r>
              <a:rPr lang="ru-RU" sz="2200" b="1" u="sng" dirty="0" err="1">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Припущення</a:t>
            </a:r>
            <a:r>
              <a:rPr lang="ru-RU" sz="2200" b="1" u="sng" dirty="0">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 </a:t>
            </a:r>
            <a:r>
              <a:rPr lang="ru-RU" sz="2200" b="1" dirty="0" smtClean="0">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 </a:t>
            </a:r>
            <a:r>
              <a:rPr lang="ru-RU" sz="2200" b="1" dirty="0" err="1" smtClean="0">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зовнішні</a:t>
            </a:r>
            <a:r>
              <a:rPr lang="ru-RU" sz="2200" b="1" dirty="0" smtClean="0">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 </a:t>
            </a:r>
            <a:r>
              <a:rPr lang="ru-RU" sz="2200" b="1" dirty="0" err="1">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фактори</a:t>
            </a:r>
            <a:r>
              <a:rPr lang="ru-RU" sz="2200" b="1" dirty="0">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 </a:t>
            </a:r>
            <a:r>
              <a:rPr lang="ru-RU" sz="2200" b="1" dirty="0" err="1">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які</a:t>
            </a:r>
            <a:r>
              <a:rPr lang="ru-RU" sz="2200" b="1" dirty="0">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 </a:t>
            </a:r>
            <a:r>
              <a:rPr lang="ru-RU" sz="2200" b="1" dirty="0" err="1">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можуть</a:t>
            </a:r>
            <a:r>
              <a:rPr lang="ru-RU" sz="2200" b="1" dirty="0">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 </a:t>
            </a:r>
            <a:r>
              <a:rPr lang="ru-RU" sz="2200" b="1" dirty="0" err="1">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вплинути</a:t>
            </a:r>
            <a:r>
              <a:rPr lang="ru-RU" sz="2200" b="1" dirty="0">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 на </a:t>
            </a:r>
            <a:r>
              <a:rPr lang="ru-RU" sz="2200" b="1" dirty="0" err="1">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хід</a:t>
            </a:r>
            <a:r>
              <a:rPr lang="ru-RU" sz="2200" b="1" dirty="0">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 </a:t>
            </a:r>
            <a:r>
              <a:rPr lang="ru-RU" sz="2200" b="1" dirty="0" err="1">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або</a:t>
            </a:r>
            <a:r>
              <a:rPr lang="ru-RU" sz="2200" b="1" dirty="0">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 </a:t>
            </a:r>
            <a:r>
              <a:rPr lang="ru-RU" sz="2200" b="1" dirty="0" err="1">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успіх</a:t>
            </a:r>
            <a:r>
              <a:rPr lang="ru-RU" sz="2200" b="1" dirty="0">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 проекту, над </a:t>
            </a:r>
            <a:r>
              <a:rPr lang="ru-RU" sz="2200" b="1" dirty="0" err="1">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якими</a:t>
            </a:r>
            <a:r>
              <a:rPr lang="ru-RU" sz="2200" b="1" dirty="0">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 менеджер проекту не </a:t>
            </a:r>
            <a:r>
              <a:rPr lang="ru-RU" sz="2200" b="1" dirty="0" err="1">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має</a:t>
            </a:r>
            <a:r>
              <a:rPr lang="ru-RU" sz="2200" b="1" dirty="0">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 прямого </a:t>
            </a:r>
            <a:r>
              <a:rPr lang="ru-RU" sz="2200" b="1" dirty="0" smtClean="0">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контролю </a:t>
            </a:r>
          </a:p>
          <a:p>
            <a:r>
              <a:rPr lang="ru-RU" sz="2200" b="1" dirty="0" smtClean="0">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Вони </a:t>
            </a:r>
            <a:r>
              <a:rPr lang="ru-RU" sz="2200" b="1" dirty="0" err="1">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формулюються</a:t>
            </a:r>
            <a:r>
              <a:rPr lang="ru-RU" sz="2200" b="1" dirty="0">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 в позитивному </a:t>
            </a:r>
            <a:r>
              <a:rPr lang="ru-RU" sz="2200" b="1" dirty="0" err="1" smtClean="0">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ключі</a:t>
            </a:r>
            <a:endParaRPr lang="ru-RU" sz="2200" b="1" dirty="0" smtClean="0">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endParaRPr>
          </a:p>
          <a:p>
            <a:r>
              <a:rPr lang="ru-RU" sz="2200" b="1" dirty="0" err="1" smtClean="0">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Сформульовані</a:t>
            </a:r>
            <a:r>
              <a:rPr lang="ru-RU" sz="2200" b="1" dirty="0" smtClean="0">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 </a:t>
            </a:r>
            <a:r>
              <a:rPr lang="ru-RU" sz="2200" b="1" dirty="0">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у </a:t>
            </a:r>
            <a:r>
              <a:rPr lang="ru-RU" sz="2200" b="1" dirty="0" err="1">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вигляді</a:t>
            </a:r>
            <a:r>
              <a:rPr lang="ru-RU" sz="2200" b="1" dirty="0">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 </a:t>
            </a:r>
            <a:r>
              <a:rPr lang="ru-RU" sz="2200" b="1" dirty="0" err="1">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негативних</a:t>
            </a:r>
            <a:r>
              <a:rPr lang="ru-RU" sz="2200" b="1" dirty="0">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 </a:t>
            </a:r>
            <a:r>
              <a:rPr lang="ru-RU" sz="2200" b="1" dirty="0" err="1">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тверджень</a:t>
            </a:r>
            <a:r>
              <a:rPr lang="ru-RU" sz="2200" b="1" dirty="0">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 </a:t>
            </a:r>
            <a:r>
              <a:rPr lang="ru-RU" sz="2200" b="1" dirty="0" err="1">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припущення</a:t>
            </a:r>
            <a:r>
              <a:rPr lang="ru-RU" sz="2200" b="1" dirty="0">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 </a:t>
            </a:r>
            <a:r>
              <a:rPr lang="ru-RU" sz="2200" b="1" dirty="0" err="1">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стають</a:t>
            </a:r>
            <a:r>
              <a:rPr lang="ru-RU" sz="2200" b="1" dirty="0">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 </a:t>
            </a:r>
            <a:r>
              <a:rPr lang="ru-RU" sz="2200" b="1" dirty="0" err="1">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проектними</a:t>
            </a:r>
            <a:r>
              <a:rPr lang="ru-RU" sz="2200" b="1" dirty="0">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 </a:t>
            </a:r>
            <a:r>
              <a:rPr lang="ru-RU" sz="2200" b="1" dirty="0" err="1">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ризиками</a:t>
            </a:r>
            <a:endParaRPr lang="uk-UA" sz="2200" b="1" dirty="0">
              <a:solidFill>
                <a:srgbClr val="002060"/>
              </a:solidFill>
            </a:endParaRPr>
          </a:p>
        </p:txBody>
      </p:sp>
      <p:sp>
        <p:nvSpPr>
          <p:cNvPr id="12" name="Прямокутник 11"/>
          <p:cNvSpPr/>
          <p:nvPr/>
        </p:nvSpPr>
        <p:spPr>
          <a:xfrm>
            <a:off x="272474" y="2996952"/>
            <a:ext cx="8568953" cy="791114"/>
          </a:xfrm>
          <a:prstGeom prst="rect">
            <a:avLst/>
          </a:prstGeom>
        </p:spPr>
        <p:txBody>
          <a:bodyPr wrap="square">
            <a:spAutoFit/>
          </a:bodyPr>
          <a:lstStyle/>
          <a:p>
            <a:pPr>
              <a:lnSpc>
                <a:spcPct val="107000"/>
              </a:lnSpc>
              <a:spcAft>
                <a:spcPts val="0"/>
              </a:spcAft>
            </a:pPr>
            <a:r>
              <a:rPr lang="ru-RU" sz="2000" b="1" u="sng" dirty="0">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Ризик - </a:t>
            </a:r>
            <a:r>
              <a:rPr lang="ru-RU" sz="2200" b="1" dirty="0" err="1">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вірогідність</a:t>
            </a:r>
            <a:r>
              <a:rPr lang="ru-RU" sz="2200" b="1" dirty="0">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 того, </a:t>
            </a:r>
            <a:r>
              <a:rPr lang="ru-RU" sz="2200" b="1" dirty="0" err="1">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що</a:t>
            </a:r>
            <a:r>
              <a:rPr lang="ru-RU" sz="2200" b="1" dirty="0">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 </a:t>
            </a:r>
            <a:r>
              <a:rPr lang="ru-RU" sz="2200" b="1" dirty="0" err="1">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подія</a:t>
            </a:r>
            <a:r>
              <a:rPr lang="ru-RU" sz="2200" b="1" dirty="0">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 </a:t>
            </a:r>
            <a:r>
              <a:rPr lang="ru-RU" sz="2200" b="1" dirty="0" err="1">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або</a:t>
            </a:r>
            <a:r>
              <a:rPr lang="ru-RU" sz="2200" b="1" dirty="0">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 </a:t>
            </a:r>
            <a:r>
              <a:rPr lang="ru-RU" sz="2200" b="1" dirty="0" err="1">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діяльність</a:t>
            </a:r>
            <a:r>
              <a:rPr lang="ru-RU" sz="2200" b="1" dirty="0">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 </a:t>
            </a:r>
            <a:r>
              <a:rPr lang="ru-RU" sz="2200" b="1" dirty="0" err="1">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може</a:t>
            </a:r>
            <a:r>
              <a:rPr lang="ru-RU" sz="2200" b="1" dirty="0">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 негативно </a:t>
            </a:r>
            <a:r>
              <a:rPr lang="ru-RU" sz="2200" b="1" dirty="0" err="1">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вплинути</a:t>
            </a:r>
            <a:r>
              <a:rPr lang="ru-RU" sz="2200" b="1" dirty="0">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 на </a:t>
            </a:r>
            <a:r>
              <a:rPr lang="ru-RU" sz="2200" b="1" dirty="0" err="1">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досягнення</a:t>
            </a:r>
            <a:r>
              <a:rPr lang="ru-RU" sz="2200" b="1" dirty="0">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 </a:t>
            </a:r>
            <a:r>
              <a:rPr lang="ru-RU" sz="2200" b="1" dirty="0" err="1">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цілей</a:t>
            </a:r>
            <a:r>
              <a:rPr lang="ru-RU" sz="2200" b="1" dirty="0">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 проекту </a:t>
            </a:r>
            <a:r>
              <a:rPr lang="ru-RU" sz="2200" b="1" dirty="0" err="1">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або</a:t>
            </a:r>
            <a:r>
              <a:rPr lang="ru-RU" sz="2200" b="1" dirty="0">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 </a:t>
            </a:r>
            <a:r>
              <a:rPr lang="ru-RU" sz="2200" b="1" dirty="0" err="1">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дій</a:t>
            </a:r>
            <a:endParaRPr lang="uk-UA" sz="2200" b="1" dirty="0">
              <a:solidFill>
                <a:srgbClr val="002060"/>
              </a:solidFill>
              <a:latin typeface="PF Square Sans Pro" panose="02000506040000020004" pitchFamily="2" charset="0"/>
              <a:ea typeface="Calibri" panose="020F0502020204030204" pitchFamily="34" charset="0"/>
              <a:cs typeface="Times New Roman" panose="02020603050405020304" pitchFamily="18" charset="0"/>
            </a:endParaRPr>
          </a:p>
        </p:txBody>
      </p:sp>
      <p:sp>
        <p:nvSpPr>
          <p:cNvPr id="13" name="Прямокутник 12"/>
          <p:cNvSpPr/>
          <p:nvPr/>
        </p:nvSpPr>
        <p:spPr>
          <a:xfrm>
            <a:off x="272474" y="4365104"/>
            <a:ext cx="8568953" cy="1541448"/>
          </a:xfrm>
          <a:prstGeom prst="rect">
            <a:avLst/>
          </a:prstGeom>
          <a:solidFill>
            <a:srgbClr val="0070C0"/>
          </a:solidFill>
        </p:spPr>
        <p:txBody>
          <a:bodyPr wrap="square">
            <a:spAutoFit/>
          </a:bodyPr>
          <a:lstStyle/>
          <a:p>
            <a:pPr>
              <a:lnSpc>
                <a:spcPct val="107000"/>
              </a:lnSpc>
              <a:spcAft>
                <a:spcPts val="0"/>
              </a:spcAft>
            </a:pPr>
            <a:r>
              <a:rPr lang="ru-RU" sz="2200" b="1" dirty="0" smtClean="0">
                <a:solidFill>
                  <a:schemeClr val="bg1"/>
                </a:solidFill>
                <a:latin typeface="PF Square Sans Pro" panose="02000506040000020004" pitchFamily="2" charset="0"/>
                <a:ea typeface="Times New Roman" panose="02020603050405020304" pitchFamily="18" charset="0"/>
                <a:cs typeface="Times New Roman" panose="02020603050405020304" pitchFamily="18" charset="0"/>
              </a:rPr>
              <a:t>І </a:t>
            </a:r>
            <a:r>
              <a:rPr lang="ru-RU" sz="2200" b="1" dirty="0" err="1" smtClean="0">
                <a:solidFill>
                  <a:schemeClr val="bg1"/>
                </a:solidFill>
                <a:latin typeface="PF Square Sans Pro" panose="02000506040000020004" pitchFamily="2" charset="0"/>
                <a:ea typeface="Times New Roman" panose="02020603050405020304" pitchFamily="18" charset="0"/>
                <a:cs typeface="Times New Roman" panose="02020603050405020304" pitchFamily="18" charset="0"/>
              </a:rPr>
              <a:t>припущення</a:t>
            </a:r>
            <a:r>
              <a:rPr lang="ru-RU" sz="2200" b="1" dirty="0">
                <a:solidFill>
                  <a:schemeClr val="bg1"/>
                </a:solidFill>
                <a:latin typeface="PF Square Sans Pro" panose="02000506040000020004" pitchFamily="2" charset="0"/>
                <a:ea typeface="Times New Roman" panose="02020603050405020304" pitchFamily="18" charset="0"/>
                <a:cs typeface="Times New Roman" panose="02020603050405020304" pitchFamily="18" charset="0"/>
              </a:rPr>
              <a:t>, і </a:t>
            </a:r>
            <a:r>
              <a:rPr lang="ru-RU" sz="2200" b="1" dirty="0" err="1">
                <a:solidFill>
                  <a:schemeClr val="bg1"/>
                </a:solidFill>
                <a:latin typeface="PF Square Sans Pro" panose="02000506040000020004" pitchFamily="2" charset="0"/>
                <a:ea typeface="Times New Roman" panose="02020603050405020304" pitchFamily="18" charset="0"/>
                <a:cs typeface="Times New Roman" panose="02020603050405020304" pitchFamily="18" charset="0"/>
              </a:rPr>
              <a:t>ризики</a:t>
            </a:r>
            <a:r>
              <a:rPr lang="ru-RU" sz="2200" b="1" dirty="0">
                <a:solidFill>
                  <a:schemeClr val="bg1"/>
                </a:solidFill>
                <a:latin typeface="PF Square Sans Pro" panose="02000506040000020004" pitchFamily="2" charset="0"/>
                <a:ea typeface="Times New Roman" panose="02020603050405020304" pitchFamily="18" charset="0"/>
                <a:cs typeface="Times New Roman" panose="02020603050405020304" pitchFamily="18" charset="0"/>
              </a:rPr>
              <a:t> є </a:t>
            </a:r>
            <a:r>
              <a:rPr lang="ru-RU" sz="2200" b="1" dirty="0" err="1">
                <a:solidFill>
                  <a:schemeClr val="bg1"/>
                </a:solidFill>
                <a:latin typeface="PF Square Sans Pro" panose="02000506040000020004" pitchFamily="2" charset="0"/>
                <a:ea typeface="Times New Roman" panose="02020603050405020304" pitchFamily="18" charset="0"/>
                <a:cs typeface="Times New Roman" panose="02020603050405020304" pitchFamily="18" charset="0"/>
              </a:rPr>
              <a:t>зовнішніми</a:t>
            </a:r>
            <a:r>
              <a:rPr lang="ru-RU" sz="2200" b="1" dirty="0">
                <a:solidFill>
                  <a:schemeClr val="bg1"/>
                </a:solidFill>
                <a:latin typeface="PF Square Sans Pro" panose="02000506040000020004" pitchFamily="2" charset="0"/>
                <a:ea typeface="Times New Roman" panose="02020603050405020304" pitchFamily="18" charset="0"/>
                <a:cs typeface="Times New Roman" panose="02020603050405020304" pitchFamily="18" charset="0"/>
              </a:rPr>
              <a:t> факторами, </a:t>
            </a:r>
            <a:r>
              <a:rPr lang="ru-RU" sz="2200" b="1" dirty="0" err="1">
                <a:solidFill>
                  <a:schemeClr val="bg1"/>
                </a:solidFill>
                <a:latin typeface="PF Square Sans Pro" panose="02000506040000020004" pitchFamily="2" charset="0"/>
                <a:ea typeface="Times New Roman" panose="02020603050405020304" pitchFamily="18" charset="0"/>
                <a:cs typeface="Times New Roman" panose="02020603050405020304" pitchFamily="18" charset="0"/>
              </a:rPr>
              <a:t>які</a:t>
            </a:r>
            <a:r>
              <a:rPr lang="ru-RU" sz="2200" b="1" dirty="0">
                <a:solidFill>
                  <a:schemeClr val="bg1"/>
                </a:solidFill>
                <a:latin typeface="PF Square Sans Pro" panose="02000506040000020004" pitchFamily="2" charset="0"/>
                <a:ea typeface="Times New Roman" panose="02020603050405020304" pitchFamily="18" charset="0"/>
                <a:cs typeface="Times New Roman" panose="02020603050405020304" pitchFamily="18" charset="0"/>
              </a:rPr>
              <a:t> </a:t>
            </a:r>
            <a:r>
              <a:rPr lang="ru-RU" sz="2200" b="1" dirty="0" err="1">
                <a:solidFill>
                  <a:schemeClr val="bg1"/>
                </a:solidFill>
                <a:latin typeface="PF Square Sans Pro" panose="02000506040000020004" pitchFamily="2" charset="0"/>
                <a:ea typeface="Times New Roman" panose="02020603050405020304" pitchFamily="18" charset="0"/>
                <a:cs typeface="Times New Roman" panose="02020603050405020304" pitchFamily="18" charset="0"/>
              </a:rPr>
              <a:t>важливі</a:t>
            </a:r>
            <a:r>
              <a:rPr lang="ru-RU" sz="2200" b="1" dirty="0">
                <a:solidFill>
                  <a:schemeClr val="bg1"/>
                </a:solidFill>
                <a:latin typeface="PF Square Sans Pro" panose="02000506040000020004" pitchFamily="2" charset="0"/>
                <a:ea typeface="Times New Roman" panose="02020603050405020304" pitchFamily="18" charset="0"/>
                <a:cs typeface="Times New Roman" panose="02020603050405020304" pitchFamily="18" charset="0"/>
              </a:rPr>
              <a:t> для </a:t>
            </a:r>
            <a:r>
              <a:rPr lang="ru-RU" sz="2200" b="1" dirty="0" err="1">
                <a:solidFill>
                  <a:schemeClr val="bg1"/>
                </a:solidFill>
                <a:latin typeface="PF Square Sans Pro" panose="02000506040000020004" pitchFamily="2" charset="0"/>
                <a:ea typeface="Times New Roman" panose="02020603050405020304" pitchFamily="18" charset="0"/>
                <a:cs typeface="Times New Roman" panose="02020603050405020304" pitchFamily="18" charset="0"/>
              </a:rPr>
              <a:t>успіху</a:t>
            </a:r>
            <a:r>
              <a:rPr lang="ru-RU" sz="2200" b="1" dirty="0">
                <a:solidFill>
                  <a:schemeClr val="bg1"/>
                </a:solidFill>
                <a:latin typeface="PF Square Sans Pro" panose="02000506040000020004" pitchFamily="2" charset="0"/>
                <a:ea typeface="Times New Roman" panose="02020603050405020304" pitchFamily="18" charset="0"/>
                <a:cs typeface="Times New Roman" panose="02020603050405020304" pitchFamily="18" charset="0"/>
              </a:rPr>
              <a:t> </a:t>
            </a:r>
            <a:r>
              <a:rPr lang="ru-RU" sz="2200" b="1" dirty="0" smtClean="0">
                <a:solidFill>
                  <a:schemeClr val="bg1"/>
                </a:solidFill>
                <a:latin typeface="PF Square Sans Pro" panose="02000506040000020004" pitchFamily="2" charset="0"/>
                <a:ea typeface="Times New Roman" panose="02020603050405020304" pitchFamily="18" charset="0"/>
                <a:cs typeface="Times New Roman" panose="02020603050405020304" pitchFamily="18" charset="0"/>
              </a:rPr>
              <a:t>проекту</a:t>
            </a:r>
          </a:p>
          <a:p>
            <a:pPr>
              <a:lnSpc>
                <a:spcPct val="107000"/>
              </a:lnSpc>
              <a:spcAft>
                <a:spcPts val="0"/>
              </a:spcAft>
            </a:pPr>
            <a:r>
              <a:rPr lang="ru-RU" sz="2200" b="1" dirty="0">
                <a:solidFill>
                  <a:schemeClr val="bg1"/>
                </a:solidFill>
                <a:latin typeface="PF Square Sans Pro" panose="02000506040000020004" pitchFamily="2" charset="0"/>
                <a:ea typeface="Times New Roman" panose="02020603050405020304" pitchFamily="18" charset="0"/>
                <a:cs typeface="Times New Roman" panose="02020603050405020304" pitchFamily="18" charset="0"/>
              </a:rPr>
              <a:t>Ф</a:t>
            </a:r>
            <a:r>
              <a:rPr lang="ru-RU" sz="2200" b="1" dirty="0" smtClean="0">
                <a:solidFill>
                  <a:schemeClr val="bg1"/>
                </a:solidFill>
                <a:latin typeface="PF Square Sans Pro" panose="02000506040000020004" pitchFamily="2" charset="0"/>
                <a:ea typeface="Times New Roman" panose="02020603050405020304" pitchFamily="18" charset="0"/>
                <a:cs typeface="Times New Roman" panose="02020603050405020304" pitchFamily="18" charset="0"/>
              </a:rPr>
              <a:t>акторами</a:t>
            </a:r>
            <a:r>
              <a:rPr lang="ru-RU" sz="2200" b="1" dirty="0">
                <a:solidFill>
                  <a:schemeClr val="bg1"/>
                </a:solidFill>
                <a:latin typeface="PF Square Sans Pro" panose="02000506040000020004" pitchFamily="2" charset="0"/>
                <a:ea typeface="Times New Roman" panose="02020603050405020304" pitchFamily="18" charset="0"/>
                <a:cs typeface="Times New Roman" panose="02020603050405020304" pitchFamily="18" charset="0"/>
              </a:rPr>
              <a:t>, </a:t>
            </a:r>
            <a:r>
              <a:rPr lang="ru-RU" sz="2200" b="1" dirty="0" err="1">
                <a:solidFill>
                  <a:schemeClr val="bg1"/>
                </a:solidFill>
                <a:latin typeface="PF Square Sans Pro" panose="02000506040000020004" pitchFamily="2" charset="0"/>
                <a:ea typeface="Times New Roman" panose="02020603050405020304" pitchFamily="18" charset="0"/>
                <a:cs typeface="Times New Roman" panose="02020603050405020304" pitchFamily="18" charset="0"/>
              </a:rPr>
              <a:t>які</a:t>
            </a:r>
            <a:r>
              <a:rPr lang="ru-RU" sz="2200" b="1" dirty="0">
                <a:solidFill>
                  <a:schemeClr val="bg1"/>
                </a:solidFill>
                <a:latin typeface="PF Square Sans Pro" panose="02000506040000020004" pitchFamily="2" charset="0"/>
                <a:ea typeface="Times New Roman" panose="02020603050405020304" pitchFamily="18" charset="0"/>
                <a:cs typeface="Times New Roman" panose="02020603050405020304" pitchFamily="18" charset="0"/>
              </a:rPr>
              <a:t> </a:t>
            </a:r>
            <a:r>
              <a:rPr lang="ru-RU" sz="2200" b="1" dirty="0" err="1" smtClean="0">
                <a:solidFill>
                  <a:schemeClr val="bg1"/>
                </a:solidFill>
                <a:latin typeface="PF Square Sans Pro" panose="02000506040000020004" pitchFamily="2" charset="0"/>
                <a:ea typeface="Times New Roman" panose="02020603050405020304" pitchFamily="18" charset="0"/>
                <a:cs typeface="Times New Roman" panose="02020603050405020304" pitchFamily="18" charset="0"/>
              </a:rPr>
              <a:t>проектна</a:t>
            </a:r>
            <a:r>
              <a:rPr lang="ru-RU" sz="2200" b="1" dirty="0" smtClean="0">
                <a:solidFill>
                  <a:schemeClr val="bg1"/>
                </a:solidFill>
                <a:latin typeface="PF Square Sans Pro" panose="02000506040000020004" pitchFamily="2" charset="0"/>
                <a:ea typeface="Times New Roman" panose="02020603050405020304" pitchFamily="18" charset="0"/>
                <a:cs typeface="Times New Roman" panose="02020603050405020304" pitchFamily="18" charset="0"/>
              </a:rPr>
              <a:t> команда </a:t>
            </a:r>
            <a:r>
              <a:rPr lang="ru-RU" sz="2200" b="1" dirty="0">
                <a:solidFill>
                  <a:schemeClr val="bg1"/>
                </a:solidFill>
                <a:latin typeface="PF Square Sans Pro" panose="02000506040000020004" pitchFamily="2" charset="0"/>
                <a:ea typeface="Times New Roman" panose="02020603050405020304" pitchFamily="18" charset="0"/>
                <a:cs typeface="Times New Roman" panose="02020603050405020304" pitchFamily="18" charset="0"/>
              </a:rPr>
              <a:t>не </a:t>
            </a:r>
            <a:r>
              <a:rPr lang="ru-RU" sz="2200" b="1" dirty="0" err="1" smtClean="0">
                <a:solidFill>
                  <a:schemeClr val="bg1"/>
                </a:solidFill>
                <a:latin typeface="PF Square Sans Pro" panose="02000506040000020004" pitchFamily="2" charset="0"/>
                <a:ea typeface="Times New Roman" panose="02020603050405020304" pitchFamily="18" charset="0"/>
                <a:cs typeface="Times New Roman" panose="02020603050405020304" pitchFamily="18" charset="0"/>
              </a:rPr>
              <a:t>може</a:t>
            </a:r>
            <a:r>
              <a:rPr lang="ru-RU" sz="2200" b="1" dirty="0" smtClean="0">
                <a:solidFill>
                  <a:schemeClr val="bg1"/>
                </a:solidFill>
                <a:latin typeface="PF Square Sans Pro" panose="02000506040000020004" pitchFamily="2" charset="0"/>
                <a:ea typeface="Times New Roman" panose="02020603050405020304" pitchFamily="18" charset="0"/>
                <a:cs typeface="Times New Roman" panose="02020603050405020304" pitchFamily="18" charset="0"/>
              </a:rPr>
              <a:t> </a:t>
            </a:r>
            <a:r>
              <a:rPr lang="ru-RU" sz="2200" b="1" dirty="0" err="1">
                <a:solidFill>
                  <a:schemeClr val="bg1"/>
                </a:solidFill>
                <a:latin typeface="PF Square Sans Pro" panose="02000506040000020004" pitchFamily="2" charset="0"/>
                <a:ea typeface="Times New Roman" panose="02020603050405020304" pitchFamily="18" charset="0"/>
                <a:cs typeface="Times New Roman" panose="02020603050405020304" pitchFamily="18" charset="0"/>
              </a:rPr>
              <a:t>контролювати</a:t>
            </a:r>
            <a:r>
              <a:rPr lang="ru-RU" sz="2200" b="1" dirty="0">
                <a:solidFill>
                  <a:schemeClr val="bg1"/>
                </a:solidFill>
                <a:latin typeface="PF Square Sans Pro" panose="02000506040000020004" pitchFamily="2" charset="0"/>
                <a:ea typeface="Times New Roman" panose="02020603050405020304" pitchFamily="18" charset="0"/>
                <a:cs typeface="Times New Roman" panose="02020603050405020304" pitchFamily="18" charset="0"/>
              </a:rPr>
              <a:t> </a:t>
            </a:r>
            <a:r>
              <a:rPr lang="ru-RU" sz="2200" b="1" dirty="0" err="1">
                <a:solidFill>
                  <a:schemeClr val="bg1"/>
                </a:solidFill>
                <a:latin typeface="PF Square Sans Pro" panose="02000506040000020004" pitchFamily="2" charset="0"/>
                <a:ea typeface="Times New Roman" panose="02020603050405020304" pitchFamily="18" charset="0"/>
                <a:cs typeface="Times New Roman" panose="02020603050405020304" pitchFamily="18" charset="0"/>
              </a:rPr>
              <a:t>або</a:t>
            </a:r>
            <a:r>
              <a:rPr lang="ru-RU" sz="2200" b="1" dirty="0">
                <a:solidFill>
                  <a:schemeClr val="bg1"/>
                </a:solidFill>
                <a:latin typeface="PF Square Sans Pro" panose="02000506040000020004" pitchFamily="2" charset="0"/>
                <a:ea typeface="Times New Roman" panose="02020603050405020304" pitchFamily="18" charset="0"/>
                <a:cs typeface="Times New Roman" panose="02020603050405020304" pitchFamily="18" charset="0"/>
              </a:rPr>
              <a:t> </a:t>
            </a:r>
            <a:r>
              <a:rPr lang="ru-RU" sz="2200" b="1" dirty="0" err="1" smtClean="0">
                <a:solidFill>
                  <a:schemeClr val="bg1"/>
                </a:solidFill>
                <a:latin typeface="PF Square Sans Pro" panose="02000506040000020004" pitchFamily="2" charset="0"/>
                <a:ea typeface="Times New Roman" panose="02020603050405020304" pitchFamily="18" charset="0"/>
                <a:cs typeface="Times New Roman" panose="02020603050405020304" pitchFamily="18" charset="0"/>
              </a:rPr>
              <a:t>вирішила</a:t>
            </a:r>
            <a:r>
              <a:rPr lang="ru-RU" sz="2200" b="1" dirty="0" smtClean="0">
                <a:solidFill>
                  <a:schemeClr val="bg1"/>
                </a:solidFill>
                <a:latin typeface="PF Square Sans Pro" panose="02000506040000020004" pitchFamily="2" charset="0"/>
                <a:ea typeface="Times New Roman" panose="02020603050405020304" pitchFamily="18" charset="0"/>
                <a:cs typeface="Times New Roman" panose="02020603050405020304" pitchFamily="18" charset="0"/>
              </a:rPr>
              <a:t> </a:t>
            </a:r>
            <a:r>
              <a:rPr lang="ru-RU" sz="2200" b="1" dirty="0">
                <a:solidFill>
                  <a:schemeClr val="bg1"/>
                </a:solidFill>
                <a:latin typeface="PF Square Sans Pro" panose="02000506040000020004" pitchFamily="2" charset="0"/>
                <a:ea typeface="Times New Roman" panose="02020603050405020304" pitchFamily="18" charset="0"/>
                <a:cs typeface="Times New Roman" panose="02020603050405020304" pitchFamily="18" charset="0"/>
              </a:rPr>
              <a:t>не </a:t>
            </a:r>
            <a:r>
              <a:rPr lang="ru-RU" sz="2200" b="1" dirty="0" err="1" smtClean="0">
                <a:solidFill>
                  <a:schemeClr val="bg1"/>
                </a:solidFill>
                <a:latin typeface="PF Square Sans Pro" panose="02000506040000020004" pitchFamily="2" charset="0"/>
                <a:ea typeface="Times New Roman" panose="02020603050405020304" pitchFamily="18" charset="0"/>
                <a:cs typeface="Times New Roman" panose="02020603050405020304" pitchFamily="18" charset="0"/>
              </a:rPr>
              <a:t>контролювати</a:t>
            </a:r>
            <a:endParaRPr lang="uk-UA" sz="2200" b="1" dirty="0">
              <a:solidFill>
                <a:schemeClr val="bg1"/>
              </a:solidFill>
              <a:latin typeface="PF Square Sans Pro" panose="02000506040000020004"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986152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http://www.activistpost.com/wp-content/uploads/2016/01/eu-vat-action-survey.jpg"/>
          <p:cNvPicPr>
            <a:picLocks noChangeAspect="1" noChangeArrowheads="1"/>
          </p:cNvPicPr>
          <p:nvPr/>
        </p:nvPicPr>
        <p:blipFill rotWithShape="1">
          <a:blip r:embed="rId2">
            <a:extLst>
              <a:ext uri="{28A0092B-C50C-407E-A947-70E740481C1C}">
                <a14:useLocalDpi xmlns:a14="http://schemas.microsoft.com/office/drawing/2010/main" val="0"/>
              </a:ext>
            </a:extLst>
          </a:blip>
          <a:srcRect l="24920" t="-787" r="-220" b="83607"/>
          <a:stretch/>
        </p:blipFill>
        <p:spPr bwMode="auto">
          <a:xfrm>
            <a:off x="251519" y="44624"/>
            <a:ext cx="8649213" cy="702274"/>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9"/>
          <p:cNvSpPr/>
          <p:nvPr/>
        </p:nvSpPr>
        <p:spPr>
          <a:xfrm>
            <a:off x="251519" y="98826"/>
            <a:ext cx="8568953" cy="648072"/>
          </a:xfrm>
          <a:prstGeom prst="rect">
            <a:avLst/>
          </a:prstGeom>
          <a:solidFill>
            <a:schemeClr val="accent4">
              <a:lumMod val="75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b="1" dirty="0">
                <a:latin typeface="PF Square Sans Pro" panose="02000506040000020004" pitchFamily="2" charset="0"/>
              </a:rPr>
              <a:t>«</a:t>
            </a:r>
            <a:r>
              <a:rPr lang="ru-RU" sz="3600" b="1" dirty="0" err="1" smtClean="0">
                <a:latin typeface="PF Square Sans Pro" panose="02000506040000020004" pitchFamily="2" charset="0"/>
              </a:rPr>
              <a:t>Припущення</a:t>
            </a:r>
            <a:r>
              <a:rPr lang="ru-RU" sz="3600" b="1" dirty="0" smtClean="0">
                <a:latin typeface="PF Square Sans Pro" panose="02000506040000020004" pitchFamily="2" charset="0"/>
              </a:rPr>
              <a:t>»</a:t>
            </a:r>
            <a:endParaRPr lang="uk-UA" sz="3600" b="1" dirty="0">
              <a:latin typeface="PF Square Sans Pro" panose="02000506040000020004" pitchFamily="2" charset="0"/>
            </a:endParaRPr>
          </a:p>
        </p:txBody>
      </p:sp>
      <p:pic>
        <p:nvPicPr>
          <p:cNvPr id="8" name="Рисунок 7"/>
          <p:cNvPicPr/>
          <p:nvPr/>
        </p:nvPicPr>
        <p:blipFill>
          <a:blip r:embed="rId3">
            <a:extLst>
              <a:ext uri="{28A0092B-C50C-407E-A947-70E740481C1C}">
                <a14:useLocalDpi xmlns:a14="http://schemas.microsoft.com/office/drawing/2010/main" val="0"/>
              </a:ext>
            </a:extLst>
          </a:blip>
          <a:srcRect/>
          <a:stretch>
            <a:fillRect/>
          </a:stretch>
        </p:blipFill>
        <p:spPr bwMode="auto">
          <a:xfrm>
            <a:off x="251519" y="980620"/>
            <a:ext cx="2088233" cy="1656292"/>
          </a:xfrm>
          <a:prstGeom prst="rect">
            <a:avLst/>
          </a:prstGeom>
          <a:noFill/>
        </p:spPr>
      </p:pic>
      <p:pic>
        <p:nvPicPr>
          <p:cNvPr id="9" name="Рисунок 8"/>
          <p:cNvPicPr/>
          <p:nvPr/>
        </p:nvPicPr>
        <p:blipFill>
          <a:blip r:embed="rId4">
            <a:extLst>
              <a:ext uri="{28A0092B-C50C-407E-A947-70E740481C1C}">
                <a14:useLocalDpi xmlns:a14="http://schemas.microsoft.com/office/drawing/2010/main" val="0"/>
              </a:ext>
            </a:extLst>
          </a:blip>
          <a:srcRect/>
          <a:stretch>
            <a:fillRect/>
          </a:stretch>
        </p:blipFill>
        <p:spPr bwMode="auto">
          <a:xfrm>
            <a:off x="251519" y="2870634"/>
            <a:ext cx="2088233" cy="1782502"/>
          </a:xfrm>
          <a:prstGeom prst="rect">
            <a:avLst/>
          </a:prstGeom>
          <a:noFill/>
        </p:spPr>
      </p:pic>
      <p:pic>
        <p:nvPicPr>
          <p:cNvPr id="10" name="Рисунок 9"/>
          <p:cNvPicPr/>
          <p:nvPr/>
        </p:nvPicPr>
        <p:blipFill>
          <a:blip r:embed="rId5">
            <a:extLst>
              <a:ext uri="{28A0092B-C50C-407E-A947-70E740481C1C}">
                <a14:useLocalDpi xmlns:a14="http://schemas.microsoft.com/office/drawing/2010/main" val="0"/>
              </a:ext>
            </a:extLst>
          </a:blip>
          <a:srcRect/>
          <a:stretch>
            <a:fillRect/>
          </a:stretch>
        </p:blipFill>
        <p:spPr bwMode="auto">
          <a:xfrm>
            <a:off x="251518" y="4849825"/>
            <a:ext cx="2088233" cy="1728192"/>
          </a:xfrm>
          <a:prstGeom prst="rect">
            <a:avLst/>
          </a:prstGeom>
          <a:noFill/>
        </p:spPr>
      </p:pic>
      <p:sp>
        <p:nvSpPr>
          <p:cNvPr id="5" name="Прямокутник 4"/>
          <p:cNvSpPr/>
          <p:nvPr/>
        </p:nvSpPr>
        <p:spPr>
          <a:xfrm>
            <a:off x="2269794" y="921264"/>
            <a:ext cx="6570477" cy="1631216"/>
          </a:xfrm>
          <a:prstGeom prst="rect">
            <a:avLst/>
          </a:prstGeom>
        </p:spPr>
        <p:txBody>
          <a:bodyPr wrap="square">
            <a:spAutoFit/>
          </a:bodyPr>
          <a:lstStyle/>
          <a:p>
            <a:r>
              <a:rPr lang="uk-UA" sz="2000" b="1" u="sng" dirty="0">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Елемент 5</a:t>
            </a:r>
            <a:r>
              <a:rPr lang="uk-UA" sz="2000" b="1" dirty="0">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 припущення (передумови), існування яких необхідне для того, щоб почати реалізацію проекту та проектних дій (наприклад, право власності на об’єкт та земельну ділянку до моменту проведення ремонтно-будівельних робіт тощо)</a:t>
            </a:r>
            <a:endParaRPr lang="uk-UA" sz="2000" b="1" dirty="0">
              <a:solidFill>
                <a:srgbClr val="002060"/>
              </a:solidFill>
            </a:endParaRPr>
          </a:p>
        </p:txBody>
      </p:sp>
      <p:sp>
        <p:nvSpPr>
          <p:cNvPr id="11" name="Прямокутник 10"/>
          <p:cNvSpPr/>
          <p:nvPr/>
        </p:nvSpPr>
        <p:spPr>
          <a:xfrm>
            <a:off x="2287797" y="2870634"/>
            <a:ext cx="6534472" cy="1938992"/>
          </a:xfrm>
          <a:prstGeom prst="rect">
            <a:avLst/>
          </a:prstGeom>
        </p:spPr>
        <p:txBody>
          <a:bodyPr wrap="square">
            <a:spAutoFit/>
          </a:bodyPr>
          <a:lstStyle/>
          <a:p>
            <a:r>
              <a:rPr lang="uk-UA" sz="2000" b="1" u="sng" dirty="0">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Елемент 6:</a:t>
            </a:r>
            <a:r>
              <a:rPr lang="uk-UA" sz="2000" b="1" dirty="0">
                <a:solidFill>
                  <a:srgbClr val="002060"/>
                </a:solidFill>
                <a:latin typeface="PF Square Sans Pro" panose="02000506040000020004" pitchFamily="2" charset="0"/>
                <a:ea typeface="Calibri" panose="020F0502020204030204" pitchFamily="34" charset="0"/>
                <a:cs typeface="Times New Roman" panose="02020603050405020304" pitchFamily="18" charset="0"/>
              </a:rPr>
              <a:t> </a:t>
            </a:r>
            <a:r>
              <a:rPr lang="uk-UA" sz="2000" b="1" dirty="0">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припущення (передумови), необхідні для отримання очікуваних результатів за графіком (наприклад, відсутність будь-яких археологічних знахідок при проведенні будівельних робіт у центрі старого міста, вчасно отриманий дозвіл на утилізацію будівельних відходів, виданий відповідними органами тощо)</a:t>
            </a:r>
            <a:endParaRPr lang="uk-UA" sz="2000" b="1" dirty="0">
              <a:solidFill>
                <a:srgbClr val="002060"/>
              </a:solidFill>
            </a:endParaRPr>
          </a:p>
        </p:txBody>
      </p:sp>
      <p:sp>
        <p:nvSpPr>
          <p:cNvPr id="12" name="Прямокутник 11"/>
          <p:cNvSpPr/>
          <p:nvPr/>
        </p:nvSpPr>
        <p:spPr>
          <a:xfrm>
            <a:off x="2268812" y="4886858"/>
            <a:ext cx="6551660" cy="1715534"/>
          </a:xfrm>
          <a:prstGeom prst="rect">
            <a:avLst/>
          </a:prstGeom>
        </p:spPr>
        <p:txBody>
          <a:bodyPr wrap="square">
            <a:spAutoFit/>
          </a:bodyPr>
          <a:lstStyle/>
          <a:p>
            <a:pPr>
              <a:lnSpc>
                <a:spcPct val="107000"/>
              </a:lnSpc>
              <a:spcAft>
                <a:spcPts val="0"/>
              </a:spcAft>
            </a:pPr>
            <a:r>
              <a:rPr lang="uk-UA" sz="2000" b="1" u="sng" dirty="0">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Елемент 7:</a:t>
            </a:r>
            <a:r>
              <a:rPr lang="uk-UA" sz="2000" b="1" dirty="0">
                <a:solidFill>
                  <a:srgbClr val="002060"/>
                </a:solidFill>
                <a:latin typeface="PF Square Sans Pro" panose="02000506040000020004" pitchFamily="2" charset="0"/>
                <a:ea typeface="Calibri" panose="020F0502020204030204" pitchFamily="34" charset="0"/>
                <a:cs typeface="Times New Roman" panose="02020603050405020304" pitchFamily="18" charset="0"/>
              </a:rPr>
              <a:t> </a:t>
            </a:r>
            <a:r>
              <a:rPr lang="uk-UA" sz="2000" b="1" dirty="0">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припущення (передумови) </a:t>
            </a:r>
            <a:r>
              <a:rPr lang="uk-UA" sz="2000" b="1" dirty="0" smtClean="0">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є </a:t>
            </a:r>
            <a:r>
              <a:rPr lang="uk-UA" sz="2000" b="1" dirty="0">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необхідними для досягнення конкретних цілей та загальних цілей. </a:t>
            </a:r>
            <a:endParaRPr lang="uk-UA" sz="2000" b="1" dirty="0">
              <a:solidFill>
                <a:srgbClr val="002060"/>
              </a:solidFill>
              <a:latin typeface="PF Square Sans Pro" panose="02000506040000020004" pitchFamily="2" charset="0"/>
              <a:ea typeface="Calibri" panose="020F0502020204030204" pitchFamily="34" charset="0"/>
              <a:cs typeface="Times New Roman" panose="02020603050405020304" pitchFamily="18" charset="0"/>
            </a:endParaRPr>
          </a:p>
          <a:p>
            <a:pPr>
              <a:lnSpc>
                <a:spcPct val="107000"/>
              </a:lnSpc>
              <a:spcAft>
                <a:spcPts val="0"/>
              </a:spcAft>
            </a:pPr>
            <a:r>
              <a:rPr lang="uk-UA" sz="2000" b="1" dirty="0">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В цьому елементі також необхідно надати </a:t>
            </a:r>
            <a:r>
              <a:rPr lang="uk-UA" sz="2000" b="1" u="sng" dirty="0">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ризики</a:t>
            </a:r>
            <a:r>
              <a:rPr lang="uk-UA" sz="2000" b="1" dirty="0">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 (негативні твердження), які повинні бути прийняті до </a:t>
            </a:r>
            <a:r>
              <a:rPr lang="uk-UA" sz="2000" b="1" dirty="0" smtClean="0">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уваги</a:t>
            </a:r>
            <a:endParaRPr lang="uk-UA" sz="2000" b="1" dirty="0">
              <a:solidFill>
                <a:srgbClr val="002060"/>
              </a:solidFill>
              <a:latin typeface="PF Square Sans Pro" panose="02000506040000020004"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658552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http://www.activistpost.com/wp-content/uploads/2016/01/eu-vat-action-survey.jpg"/>
          <p:cNvPicPr>
            <a:picLocks noChangeAspect="1" noChangeArrowheads="1"/>
          </p:cNvPicPr>
          <p:nvPr/>
        </p:nvPicPr>
        <p:blipFill rotWithShape="1">
          <a:blip r:embed="rId2">
            <a:extLst>
              <a:ext uri="{28A0092B-C50C-407E-A947-70E740481C1C}">
                <a14:useLocalDpi xmlns:a14="http://schemas.microsoft.com/office/drawing/2010/main" val="0"/>
              </a:ext>
            </a:extLst>
          </a:blip>
          <a:srcRect l="24920" t="-787" r="-220" b="83607"/>
          <a:stretch/>
        </p:blipFill>
        <p:spPr bwMode="auto">
          <a:xfrm>
            <a:off x="251519" y="44624"/>
            <a:ext cx="8649213" cy="702274"/>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9"/>
          <p:cNvSpPr/>
          <p:nvPr/>
        </p:nvSpPr>
        <p:spPr>
          <a:xfrm>
            <a:off x="251519" y="98826"/>
            <a:ext cx="8568953" cy="648072"/>
          </a:xfrm>
          <a:prstGeom prst="rect">
            <a:avLst/>
          </a:prstGeom>
          <a:solidFill>
            <a:schemeClr val="accent4">
              <a:lumMod val="75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b="1" dirty="0" smtClean="0">
                <a:latin typeface="PF Square Sans Pro" panose="02000506040000020004" pitchFamily="2" charset="0"/>
              </a:rPr>
              <a:t>«Показники» та «Джерела </a:t>
            </a:r>
            <a:r>
              <a:rPr lang="ru-RU" sz="3600" b="1" dirty="0" err="1" smtClean="0">
                <a:latin typeface="PF Square Sans Pro" panose="02000506040000020004" pitchFamily="2" charset="0"/>
              </a:rPr>
              <a:t>перевірки</a:t>
            </a:r>
            <a:r>
              <a:rPr lang="ru-RU" sz="3600" b="1" dirty="0" smtClean="0">
                <a:latin typeface="PF Square Sans Pro" panose="02000506040000020004" pitchFamily="2" charset="0"/>
              </a:rPr>
              <a:t>»</a:t>
            </a:r>
            <a:endParaRPr lang="uk-UA" sz="3600" b="1" dirty="0">
              <a:latin typeface="PF Square Sans Pro" panose="02000506040000020004" pitchFamily="2" charset="0"/>
            </a:endParaRPr>
          </a:p>
        </p:txBody>
      </p:sp>
      <p:pic>
        <p:nvPicPr>
          <p:cNvPr id="5" name="Рисунок 4"/>
          <p:cNvPicPr/>
          <p:nvPr/>
        </p:nvPicPr>
        <p:blipFill>
          <a:blip r:embed="rId3">
            <a:extLst>
              <a:ext uri="{28A0092B-C50C-407E-A947-70E740481C1C}">
                <a14:useLocalDpi xmlns:a14="http://schemas.microsoft.com/office/drawing/2010/main" val="0"/>
              </a:ext>
            </a:extLst>
          </a:blip>
          <a:srcRect/>
          <a:stretch>
            <a:fillRect/>
          </a:stretch>
        </p:blipFill>
        <p:spPr bwMode="auto">
          <a:xfrm>
            <a:off x="6702" y="759222"/>
            <a:ext cx="2837106" cy="2597770"/>
          </a:xfrm>
          <a:prstGeom prst="rect">
            <a:avLst/>
          </a:prstGeom>
          <a:noFill/>
        </p:spPr>
      </p:pic>
      <p:pic>
        <p:nvPicPr>
          <p:cNvPr id="8" name="Рисунок 7"/>
          <p:cNvPicPr/>
          <p:nvPr/>
        </p:nvPicPr>
        <p:blipFill>
          <a:blip r:embed="rId4">
            <a:extLst>
              <a:ext uri="{28A0092B-C50C-407E-A947-70E740481C1C}">
                <a14:useLocalDpi xmlns:a14="http://schemas.microsoft.com/office/drawing/2010/main" val="0"/>
              </a:ext>
            </a:extLst>
          </a:blip>
          <a:srcRect/>
          <a:stretch>
            <a:fillRect/>
          </a:stretch>
        </p:blipFill>
        <p:spPr bwMode="auto">
          <a:xfrm>
            <a:off x="6702" y="3584686"/>
            <a:ext cx="2837106" cy="2652625"/>
          </a:xfrm>
          <a:prstGeom prst="rect">
            <a:avLst/>
          </a:prstGeom>
          <a:noFill/>
        </p:spPr>
      </p:pic>
      <p:sp>
        <p:nvSpPr>
          <p:cNvPr id="2" name="Прямокутник 1"/>
          <p:cNvSpPr/>
          <p:nvPr/>
        </p:nvSpPr>
        <p:spPr>
          <a:xfrm>
            <a:off x="2454974" y="851593"/>
            <a:ext cx="6365498" cy="2640723"/>
          </a:xfrm>
          <a:prstGeom prst="rect">
            <a:avLst/>
          </a:prstGeom>
        </p:spPr>
        <p:txBody>
          <a:bodyPr wrap="square">
            <a:spAutoFit/>
          </a:bodyPr>
          <a:lstStyle/>
          <a:p>
            <a:pPr>
              <a:lnSpc>
                <a:spcPct val="107000"/>
              </a:lnSpc>
              <a:spcAft>
                <a:spcPts val="0"/>
              </a:spcAft>
            </a:pPr>
            <a:r>
              <a:rPr lang="uk-UA" sz="2000" b="1" u="sng" dirty="0">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Елементи 8-9</a:t>
            </a:r>
            <a:r>
              <a:rPr lang="uk-UA" sz="2000" b="1" dirty="0">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 ці </a:t>
            </a:r>
            <a:r>
              <a:rPr lang="uk-UA" sz="2000" b="1" i="1" dirty="0">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показники</a:t>
            </a:r>
            <a:r>
              <a:rPr lang="uk-UA" sz="2000" b="1" dirty="0">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 пов'язані з наслідками реалізації проекту. При визначенні показників необхідно використовувати критерії - цільова група, якість, кількість, час та місце. </a:t>
            </a:r>
            <a:endParaRPr lang="uk-UA" sz="2000" b="1" dirty="0">
              <a:solidFill>
                <a:srgbClr val="002060"/>
              </a:solidFill>
              <a:latin typeface="PF Square Sans Pro" panose="02000506040000020004" pitchFamily="2" charset="0"/>
              <a:ea typeface="Calibri" panose="020F0502020204030204" pitchFamily="34" charset="0"/>
              <a:cs typeface="Times New Roman" panose="02020603050405020304" pitchFamily="18" charset="0"/>
            </a:endParaRPr>
          </a:p>
          <a:p>
            <a:r>
              <a:rPr lang="uk-UA" sz="2000" b="1" i="1" dirty="0">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Зовнішні джерела перевірки</a:t>
            </a:r>
            <a:r>
              <a:rPr lang="uk-UA" sz="2000" b="1" dirty="0">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 - </a:t>
            </a:r>
            <a:r>
              <a:rPr lang="uk-UA" sz="2000" b="1" dirty="0" smtClean="0">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дані </a:t>
            </a:r>
            <a:r>
              <a:rPr lang="uk-UA" sz="2000" b="1" dirty="0">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офіційної статистики або зовнішніх досліджень, поза межами проекту (наприклад -  Державна служба статистики України, сайт ‘АА’)</a:t>
            </a:r>
            <a:endParaRPr lang="uk-UA" sz="2000" b="1" dirty="0">
              <a:solidFill>
                <a:srgbClr val="002060"/>
              </a:solidFill>
              <a:latin typeface="PF Square Sans Pro" panose="02000506040000020004" pitchFamily="2" charset="0"/>
            </a:endParaRPr>
          </a:p>
        </p:txBody>
      </p:sp>
      <p:sp>
        <p:nvSpPr>
          <p:cNvPr id="4" name="Прямокутник 3"/>
          <p:cNvSpPr/>
          <p:nvPr/>
        </p:nvSpPr>
        <p:spPr>
          <a:xfrm>
            <a:off x="2395348" y="3608372"/>
            <a:ext cx="6614732" cy="2970044"/>
          </a:xfrm>
          <a:prstGeom prst="rect">
            <a:avLst/>
          </a:prstGeom>
        </p:spPr>
        <p:txBody>
          <a:bodyPr wrap="square">
            <a:spAutoFit/>
          </a:bodyPr>
          <a:lstStyle/>
          <a:p>
            <a:pPr>
              <a:lnSpc>
                <a:spcPct val="107000"/>
              </a:lnSpc>
              <a:spcAft>
                <a:spcPts val="0"/>
              </a:spcAft>
            </a:pPr>
            <a:r>
              <a:rPr lang="uk-UA" sz="2000" b="1" u="sng" dirty="0">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Елементи 10-11:</a:t>
            </a:r>
            <a:r>
              <a:rPr lang="uk-UA" sz="2000" b="1" dirty="0">
                <a:solidFill>
                  <a:srgbClr val="002060"/>
                </a:solidFill>
                <a:latin typeface="PF Square Sans Pro" panose="02000506040000020004" pitchFamily="2" charset="0"/>
                <a:ea typeface="Calibri" panose="020F0502020204030204" pitchFamily="34" charset="0"/>
                <a:cs typeface="Times New Roman" panose="02020603050405020304" pitchFamily="18" charset="0"/>
              </a:rPr>
              <a:t> </a:t>
            </a:r>
            <a:r>
              <a:rPr lang="uk-UA" sz="2000" b="1" dirty="0">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ці </a:t>
            </a:r>
            <a:r>
              <a:rPr lang="uk-UA" sz="2000" b="1" i="1" dirty="0">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показники</a:t>
            </a:r>
            <a:r>
              <a:rPr lang="uk-UA" sz="2000" b="1" dirty="0">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 пов'язані</a:t>
            </a:r>
            <a:r>
              <a:rPr lang="uk-UA" sz="2000" b="1" dirty="0">
                <a:solidFill>
                  <a:srgbClr val="002060"/>
                </a:solidFill>
                <a:latin typeface="PF Square Sans Pro" panose="02000506040000020004" pitchFamily="2" charset="0"/>
                <a:ea typeface="Calibri" panose="020F0502020204030204" pitchFamily="34" charset="0"/>
                <a:cs typeface="Times New Roman" panose="02020603050405020304" pitchFamily="18" charset="0"/>
              </a:rPr>
              <a:t> </a:t>
            </a:r>
            <a:r>
              <a:rPr lang="uk-UA" sz="2000" b="1" dirty="0">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з ефектом від реалізації проекту. Вони дають інформацію, пов'язану зі змінами (наприклад, знаннях та навичках цільової групи). При визначенні показників необхідно використовувати критерії - цільова група, якість, кількість, час та місце. </a:t>
            </a:r>
            <a:endParaRPr lang="uk-UA" sz="2000" b="1" dirty="0">
              <a:solidFill>
                <a:srgbClr val="002060"/>
              </a:solidFill>
              <a:latin typeface="PF Square Sans Pro" panose="02000506040000020004" pitchFamily="2" charset="0"/>
              <a:ea typeface="Calibri" panose="020F0502020204030204" pitchFamily="34" charset="0"/>
              <a:cs typeface="Times New Roman" panose="02020603050405020304" pitchFamily="18" charset="0"/>
            </a:endParaRPr>
          </a:p>
          <a:p>
            <a:r>
              <a:rPr lang="uk-UA" sz="2000" b="1" i="1" dirty="0">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Джерела перевірки</a:t>
            </a:r>
            <a:r>
              <a:rPr lang="uk-UA" sz="2000" b="1" dirty="0">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 </a:t>
            </a:r>
            <a:r>
              <a:rPr lang="uk-UA" sz="2000" b="1" dirty="0" smtClean="0">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 </a:t>
            </a:r>
            <a:r>
              <a:rPr lang="uk-UA" sz="2000" b="1" dirty="0">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зовнішні (наприклад, зовнішнє оцінювання знань учнів (ЗНО) </a:t>
            </a:r>
            <a:r>
              <a:rPr lang="uk-UA" sz="2000" b="1" dirty="0" smtClean="0">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та </a:t>
            </a:r>
            <a:r>
              <a:rPr lang="uk-UA" sz="2000" b="1" dirty="0">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внутрішні (наприклад, списки учасників семінарів, акти виконаних робіт тощо). Ці показники повинні бути конкретними</a:t>
            </a:r>
            <a:endParaRPr lang="uk-UA" sz="2000" b="1" dirty="0">
              <a:solidFill>
                <a:srgbClr val="002060"/>
              </a:solidFill>
              <a:latin typeface="PF Square Sans Pro" panose="02000506040000020004" pitchFamily="2" charset="0"/>
            </a:endParaRPr>
          </a:p>
        </p:txBody>
      </p:sp>
    </p:spTree>
    <p:extLst>
      <p:ext uri="{BB962C8B-B14F-4D97-AF65-F5344CB8AC3E}">
        <p14:creationId xmlns:p14="http://schemas.microsoft.com/office/powerpoint/2010/main" val="37855359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http://www.activistpost.com/wp-content/uploads/2016/01/eu-vat-action-survey.jpg"/>
          <p:cNvPicPr>
            <a:picLocks noChangeAspect="1" noChangeArrowheads="1"/>
          </p:cNvPicPr>
          <p:nvPr/>
        </p:nvPicPr>
        <p:blipFill rotWithShape="1">
          <a:blip r:embed="rId2">
            <a:extLst>
              <a:ext uri="{28A0092B-C50C-407E-A947-70E740481C1C}">
                <a14:useLocalDpi xmlns:a14="http://schemas.microsoft.com/office/drawing/2010/main" val="0"/>
              </a:ext>
            </a:extLst>
          </a:blip>
          <a:srcRect l="24920" t="-787" r="-220" b="83607"/>
          <a:stretch/>
        </p:blipFill>
        <p:spPr bwMode="auto">
          <a:xfrm>
            <a:off x="251519" y="44624"/>
            <a:ext cx="8649213" cy="702274"/>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9"/>
          <p:cNvSpPr/>
          <p:nvPr/>
        </p:nvSpPr>
        <p:spPr>
          <a:xfrm>
            <a:off x="251519" y="98826"/>
            <a:ext cx="8568953" cy="648072"/>
          </a:xfrm>
          <a:prstGeom prst="rect">
            <a:avLst/>
          </a:prstGeom>
          <a:solidFill>
            <a:schemeClr val="accent4">
              <a:lumMod val="75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b="1" dirty="0" smtClean="0">
                <a:latin typeface="PF Square Sans Pro" panose="02000506040000020004" pitchFamily="2" charset="0"/>
              </a:rPr>
              <a:t>«Показники» та «Джерела </a:t>
            </a:r>
            <a:r>
              <a:rPr lang="ru-RU" sz="3600" b="1" dirty="0" err="1" smtClean="0">
                <a:latin typeface="PF Square Sans Pro" panose="02000506040000020004" pitchFamily="2" charset="0"/>
              </a:rPr>
              <a:t>перевірки</a:t>
            </a:r>
            <a:r>
              <a:rPr lang="ru-RU" sz="3600" b="1" dirty="0" smtClean="0">
                <a:latin typeface="PF Square Sans Pro" panose="02000506040000020004" pitchFamily="2" charset="0"/>
              </a:rPr>
              <a:t>»</a:t>
            </a:r>
            <a:endParaRPr lang="uk-UA" sz="3600" b="1" dirty="0">
              <a:latin typeface="PF Square Sans Pro" panose="02000506040000020004" pitchFamily="2" charset="0"/>
            </a:endParaRPr>
          </a:p>
        </p:txBody>
      </p:sp>
      <p:pic>
        <p:nvPicPr>
          <p:cNvPr id="9" name="Рисунок 8"/>
          <p:cNvPicPr/>
          <p:nvPr/>
        </p:nvPicPr>
        <p:blipFill>
          <a:blip r:embed="rId3">
            <a:extLst>
              <a:ext uri="{28A0092B-C50C-407E-A947-70E740481C1C}">
                <a14:useLocalDpi xmlns:a14="http://schemas.microsoft.com/office/drawing/2010/main" val="0"/>
              </a:ext>
            </a:extLst>
          </a:blip>
          <a:srcRect/>
          <a:stretch>
            <a:fillRect/>
          </a:stretch>
        </p:blipFill>
        <p:spPr bwMode="auto">
          <a:xfrm>
            <a:off x="-30491" y="746898"/>
            <a:ext cx="3200981" cy="2880320"/>
          </a:xfrm>
          <a:prstGeom prst="rect">
            <a:avLst/>
          </a:prstGeom>
          <a:noFill/>
        </p:spPr>
      </p:pic>
      <p:sp>
        <p:nvSpPr>
          <p:cNvPr id="10" name="Прямокутник 9"/>
          <p:cNvSpPr/>
          <p:nvPr/>
        </p:nvSpPr>
        <p:spPr>
          <a:xfrm>
            <a:off x="2883210" y="1067431"/>
            <a:ext cx="6017522" cy="1717393"/>
          </a:xfrm>
          <a:prstGeom prst="rect">
            <a:avLst/>
          </a:prstGeom>
        </p:spPr>
        <p:txBody>
          <a:bodyPr wrap="square">
            <a:spAutoFit/>
          </a:bodyPr>
          <a:lstStyle/>
          <a:p>
            <a:pPr>
              <a:lnSpc>
                <a:spcPct val="107000"/>
              </a:lnSpc>
              <a:spcAft>
                <a:spcPts val="0"/>
              </a:spcAft>
            </a:pPr>
            <a:r>
              <a:rPr lang="uk-UA" sz="2000" b="1" u="sng" dirty="0">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Елементи 12-13:</a:t>
            </a:r>
            <a:r>
              <a:rPr lang="uk-UA" sz="2000" b="1" dirty="0">
                <a:solidFill>
                  <a:srgbClr val="002060"/>
                </a:solidFill>
                <a:latin typeface="PF Square Sans Pro" panose="02000506040000020004" pitchFamily="2" charset="0"/>
                <a:ea typeface="Calibri" panose="020F0502020204030204" pitchFamily="34" charset="0"/>
                <a:cs typeface="Times New Roman" panose="02020603050405020304" pitchFamily="18" charset="0"/>
              </a:rPr>
              <a:t> ці </a:t>
            </a:r>
            <a:r>
              <a:rPr lang="uk-UA" sz="2000" b="1" i="1" dirty="0">
                <a:solidFill>
                  <a:srgbClr val="002060"/>
                </a:solidFill>
                <a:latin typeface="PF Square Sans Pro" panose="02000506040000020004" pitchFamily="2" charset="0"/>
                <a:ea typeface="Calibri" panose="020F0502020204030204" pitchFamily="34" charset="0"/>
                <a:cs typeface="Times New Roman" panose="02020603050405020304" pitchFamily="18" charset="0"/>
              </a:rPr>
              <a:t>показники</a:t>
            </a:r>
            <a:r>
              <a:rPr lang="uk-UA" sz="2000" b="1" dirty="0">
                <a:solidFill>
                  <a:srgbClr val="002060"/>
                </a:solidFill>
                <a:latin typeface="PF Square Sans Pro" panose="02000506040000020004" pitchFamily="2" charset="0"/>
                <a:ea typeface="Calibri" panose="020F0502020204030204" pitchFamily="34" charset="0"/>
                <a:cs typeface="Times New Roman" panose="02020603050405020304" pitchFamily="18" charset="0"/>
              </a:rPr>
              <a:t> </a:t>
            </a:r>
            <a:r>
              <a:rPr lang="uk-UA" sz="2000" b="1" dirty="0">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демонструють рівень досягнення результатів проекту. П</a:t>
            </a:r>
            <a:r>
              <a:rPr lang="uk-UA" sz="2000" b="1" dirty="0" smtClean="0">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оказники потрібні для </a:t>
            </a:r>
            <a:r>
              <a:rPr lang="uk-UA" sz="2000" b="1" dirty="0">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кожного результату, внесеного до колонки 1 "Логіка впровадження". </a:t>
            </a:r>
            <a:endParaRPr lang="uk-UA" sz="2000" b="1" dirty="0">
              <a:solidFill>
                <a:srgbClr val="002060"/>
              </a:solidFill>
              <a:latin typeface="PF Square Sans Pro" panose="02000506040000020004" pitchFamily="2" charset="0"/>
              <a:ea typeface="Calibri" panose="020F0502020204030204" pitchFamily="34" charset="0"/>
              <a:cs typeface="Times New Roman" panose="02020603050405020304" pitchFamily="18" charset="0"/>
            </a:endParaRPr>
          </a:p>
          <a:p>
            <a:r>
              <a:rPr lang="uk-UA" sz="2000" b="1" i="1" dirty="0">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Джерела перевірки</a:t>
            </a:r>
            <a:r>
              <a:rPr lang="uk-UA" sz="2000" b="1" dirty="0">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 – як правило, внутрішні</a:t>
            </a:r>
            <a:endParaRPr lang="uk-UA" sz="2000" b="1" dirty="0">
              <a:solidFill>
                <a:srgbClr val="002060"/>
              </a:solidFill>
              <a:latin typeface="PF Square Sans Pro" panose="02000506040000020004" pitchFamily="2" charset="0"/>
            </a:endParaRPr>
          </a:p>
        </p:txBody>
      </p:sp>
      <p:sp>
        <p:nvSpPr>
          <p:cNvPr id="3" name="Прямокутник 2"/>
          <p:cNvSpPr/>
          <p:nvPr/>
        </p:nvSpPr>
        <p:spPr>
          <a:xfrm>
            <a:off x="365045" y="3501008"/>
            <a:ext cx="8505196" cy="2246769"/>
          </a:xfrm>
          <a:prstGeom prst="rect">
            <a:avLst/>
          </a:prstGeom>
          <a:solidFill>
            <a:srgbClr val="0070C0"/>
          </a:solidFill>
        </p:spPr>
        <p:txBody>
          <a:bodyPr wrap="square">
            <a:spAutoFit/>
          </a:bodyPr>
          <a:lstStyle/>
          <a:p>
            <a:pPr algn="just">
              <a:spcAft>
                <a:spcPts val="0"/>
              </a:spcAft>
            </a:pPr>
            <a:r>
              <a:rPr lang="uk-UA" sz="2000" b="1" dirty="0">
                <a:solidFill>
                  <a:schemeClr val="bg1"/>
                </a:solidFill>
                <a:latin typeface="PF Square Sans Pro" panose="02000506040000020004" pitchFamily="2" charset="0"/>
                <a:ea typeface="Calibri" panose="020F0502020204030204" pitchFamily="34" charset="0"/>
                <a:cs typeface="Times New Roman" panose="02020603050405020304" pitchFamily="18" charset="0"/>
              </a:rPr>
              <a:t>Найкращими джерелами перевірки є:</a:t>
            </a:r>
            <a:endParaRPr lang="uk-UA" sz="2000" b="1" dirty="0">
              <a:solidFill>
                <a:schemeClr val="bg1"/>
              </a:solidFill>
              <a:latin typeface="PF Square Sans Pro" panose="02000506040000020004" pitchFamily="2" charset="0"/>
              <a:ea typeface="Times New Roman" panose="02020603050405020304" pitchFamily="18" charset="0"/>
            </a:endParaRPr>
          </a:p>
          <a:p>
            <a:pPr marL="342900" lvl="0" indent="-342900" algn="just">
              <a:spcAft>
                <a:spcPts val="0"/>
              </a:spcAft>
              <a:buFont typeface="Wingdings" panose="05000000000000000000" pitchFamily="2" charset="2"/>
              <a:buChar char=""/>
            </a:pPr>
            <a:r>
              <a:rPr lang="uk-UA" sz="2000" b="1" dirty="0">
                <a:solidFill>
                  <a:schemeClr val="bg1"/>
                </a:solidFill>
                <a:latin typeface="PF Square Sans Pro" panose="02000506040000020004" pitchFamily="2" charset="0"/>
                <a:ea typeface="Calibri" panose="020F0502020204030204" pitchFamily="34" charset="0"/>
                <a:cs typeface="Times New Roman" panose="02020603050405020304" pitchFamily="18" charset="0"/>
              </a:rPr>
              <a:t>відповідні зовнішні джерела (поза межами контролю проекту)</a:t>
            </a:r>
            <a:endParaRPr lang="uk-UA" sz="2000" b="1" dirty="0">
              <a:solidFill>
                <a:schemeClr val="bg1"/>
              </a:solidFill>
              <a:latin typeface="PF Square Sans Pro" panose="02000506040000020004" pitchFamily="2" charset="0"/>
              <a:ea typeface="Times New Roman" panose="02020603050405020304" pitchFamily="18" charset="0"/>
            </a:endParaRPr>
          </a:p>
          <a:p>
            <a:pPr marL="342900" lvl="0" indent="-342900" algn="just">
              <a:spcAft>
                <a:spcPts val="0"/>
              </a:spcAft>
              <a:buFont typeface="Wingdings" panose="05000000000000000000" pitchFamily="2" charset="2"/>
              <a:buChar char=""/>
            </a:pPr>
            <a:r>
              <a:rPr lang="uk-UA" sz="2000" b="1" dirty="0">
                <a:solidFill>
                  <a:schemeClr val="bg1"/>
                </a:solidFill>
                <a:latin typeface="PF Square Sans Pro" panose="02000506040000020004" pitchFamily="2" charset="0"/>
                <a:ea typeface="Calibri" panose="020F0502020204030204" pitchFamily="34" charset="0"/>
                <a:cs typeface="Times New Roman" panose="02020603050405020304" pitchFamily="18" charset="0"/>
              </a:rPr>
              <a:t>достатньо конкретні та такі, що безпосередньо показують рівень / якість показника</a:t>
            </a:r>
            <a:endParaRPr lang="uk-UA" sz="2000" b="1" dirty="0">
              <a:solidFill>
                <a:schemeClr val="bg1"/>
              </a:solidFill>
              <a:latin typeface="PF Square Sans Pro" panose="02000506040000020004" pitchFamily="2" charset="0"/>
              <a:ea typeface="Times New Roman" panose="02020603050405020304" pitchFamily="18" charset="0"/>
            </a:endParaRPr>
          </a:p>
          <a:p>
            <a:pPr marL="342900" lvl="0" indent="-342900" algn="just">
              <a:spcAft>
                <a:spcPts val="0"/>
              </a:spcAft>
              <a:buFont typeface="Wingdings" panose="05000000000000000000" pitchFamily="2" charset="2"/>
              <a:buChar char=""/>
            </a:pPr>
            <a:r>
              <a:rPr lang="uk-UA" sz="2000" b="1" dirty="0">
                <a:solidFill>
                  <a:schemeClr val="bg1"/>
                </a:solidFill>
                <a:latin typeface="PF Square Sans Pro" panose="02000506040000020004" pitchFamily="2" charset="0"/>
                <a:ea typeface="Calibri" panose="020F0502020204030204" pitchFamily="34" charset="0"/>
                <a:cs typeface="Times New Roman" panose="02020603050405020304" pitchFamily="18" charset="0"/>
              </a:rPr>
              <a:t>надійні та доступні (наприклад, через Інтернет)</a:t>
            </a:r>
            <a:endParaRPr lang="uk-UA" sz="2000" b="1" dirty="0">
              <a:solidFill>
                <a:schemeClr val="bg1"/>
              </a:solidFill>
              <a:latin typeface="PF Square Sans Pro" panose="02000506040000020004" pitchFamily="2" charset="0"/>
              <a:ea typeface="Times New Roman" panose="02020603050405020304" pitchFamily="18" charset="0"/>
            </a:endParaRPr>
          </a:p>
          <a:p>
            <a:pPr marL="342900" lvl="0" indent="-342900" algn="just">
              <a:spcAft>
                <a:spcPts val="0"/>
              </a:spcAft>
              <a:buFont typeface="Wingdings" panose="05000000000000000000" pitchFamily="2" charset="2"/>
              <a:buChar char=""/>
            </a:pPr>
            <a:r>
              <a:rPr lang="uk-UA" sz="2000" b="1" dirty="0">
                <a:solidFill>
                  <a:schemeClr val="bg1"/>
                </a:solidFill>
                <a:latin typeface="PF Square Sans Pro" panose="02000506040000020004" pitchFamily="2" charset="0"/>
                <a:ea typeface="Calibri" panose="020F0502020204030204" pitchFamily="34" charset="0"/>
                <a:cs typeface="Times New Roman" panose="02020603050405020304" pitchFamily="18" charset="0"/>
              </a:rPr>
              <a:t>з помірними витратами на отримання інформації (безкоштовні або якомога дешевші)</a:t>
            </a:r>
            <a:endParaRPr lang="uk-UA" sz="2000" b="1" dirty="0">
              <a:solidFill>
                <a:schemeClr val="bg1"/>
              </a:solidFill>
              <a:latin typeface="PF Square Sans Pro" panose="02000506040000020004" pitchFamily="2" charset="0"/>
              <a:ea typeface="Times New Roman" panose="02020603050405020304" pitchFamily="18" charset="0"/>
            </a:endParaRPr>
          </a:p>
        </p:txBody>
      </p:sp>
    </p:spTree>
    <p:extLst>
      <p:ext uri="{BB962C8B-B14F-4D97-AF65-F5344CB8AC3E}">
        <p14:creationId xmlns:p14="http://schemas.microsoft.com/office/powerpoint/2010/main" val="34188095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a:xfrm>
            <a:off x="0" y="5620770"/>
            <a:ext cx="9144000" cy="273844"/>
          </a:xfrm>
        </p:spPr>
        <p:txBody>
          <a:bodyPr/>
          <a:lstStyle/>
          <a:p>
            <a:pPr algn="ctr"/>
            <a:fld id="{B0640EC0-AC03-43EB-84E9-437CA3AFED62}" type="slidenum">
              <a:rPr lang="ru-RU" sz="1600">
                <a:solidFill>
                  <a:schemeClr val="bg1"/>
                </a:solidFill>
                <a:latin typeface="Century Gothic" pitchFamily="34" charset="0"/>
              </a:rPr>
              <a:pPr algn="ctr"/>
              <a:t>2</a:t>
            </a:fld>
            <a:endParaRPr lang="ru-RU" sz="1600" dirty="0">
              <a:solidFill>
                <a:schemeClr val="bg1"/>
              </a:solidFill>
              <a:latin typeface="Century Gothic" pitchFamily="34" charset="0"/>
            </a:endParaRPr>
          </a:p>
        </p:txBody>
      </p:sp>
      <p:grpSp>
        <p:nvGrpSpPr>
          <p:cNvPr id="5" name="Группа 4"/>
          <p:cNvGrpSpPr/>
          <p:nvPr/>
        </p:nvGrpSpPr>
        <p:grpSpPr>
          <a:xfrm>
            <a:off x="2074380" y="3719284"/>
            <a:ext cx="4591589" cy="1301322"/>
            <a:chOff x="5137268" y="2938294"/>
            <a:chExt cx="6488524" cy="1951522"/>
          </a:xfrm>
        </p:grpSpPr>
        <p:sp>
          <p:nvSpPr>
            <p:cNvPr id="8" name="Стрілка вправо 1"/>
            <p:cNvSpPr/>
            <p:nvPr/>
          </p:nvSpPr>
          <p:spPr>
            <a:xfrm>
              <a:off x="5137268" y="2938294"/>
              <a:ext cx="3085701" cy="1931348"/>
            </a:xfrm>
            <a:prstGeom prst="rightArrow">
              <a:avLst/>
            </a:prstGeom>
            <a:solidFill>
              <a:srgbClr val="F255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400" b="1" dirty="0">
                  <a:solidFill>
                    <a:srgbClr val="FFFFFF"/>
                  </a:solidFill>
                  <a:latin typeface="Century Gothic" panose="020B0502020202020204" pitchFamily="34" charset="0"/>
                  <a:cs typeface="Times New Roman" pitchFamily="18" charset="0"/>
                </a:rPr>
                <a:t>ІНТЕРЕСИ ДОНОРА (ПРІОРИТЕТИ)</a:t>
              </a:r>
              <a:endParaRPr lang="uk-UA" sz="1400" b="1" dirty="0">
                <a:solidFill>
                  <a:srgbClr val="FFFFFF"/>
                </a:solidFill>
                <a:latin typeface="Century Gothic" panose="020B0502020202020204" pitchFamily="34" charset="0"/>
              </a:endParaRPr>
            </a:p>
          </p:txBody>
        </p:sp>
        <p:sp>
          <p:nvSpPr>
            <p:cNvPr id="9" name="Стрілка вліво 2"/>
            <p:cNvSpPr/>
            <p:nvPr/>
          </p:nvSpPr>
          <p:spPr>
            <a:xfrm>
              <a:off x="8283623" y="2938294"/>
              <a:ext cx="3342169" cy="1951522"/>
            </a:xfrm>
            <a:prstGeom prst="leftArrow">
              <a:avLst/>
            </a:prstGeom>
            <a:solidFill>
              <a:srgbClr val="1934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400" b="1" dirty="0">
                  <a:solidFill>
                    <a:srgbClr val="FFFFFF"/>
                  </a:solidFill>
                  <a:latin typeface="Century Gothic" panose="020B0502020202020204" pitchFamily="34" charset="0"/>
                  <a:cs typeface="Times New Roman" pitchFamily="18" charset="0"/>
                </a:rPr>
                <a:t>ІНТЕРЕСИ ЗАЯВНИКА</a:t>
              </a:r>
            </a:p>
            <a:p>
              <a:pPr algn="ctr"/>
              <a:r>
                <a:rPr lang="uk-UA" sz="1400" b="1" dirty="0">
                  <a:solidFill>
                    <a:srgbClr val="FFFFFF"/>
                  </a:solidFill>
                  <a:latin typeface="Century Gothic" panose="020B0502020202020204" pitchFamily="34" charset="0"/>
                  <a:cs typeface="Times New Roman" pitchFamily="18" charset="0"/>
                </a:rPr>
                <a:t>(ОСНОВНІ ПРОБЛЕМИ)</a:t>
              </a:r>
            </a:p>
          </p:txBody>
        </p:sp>
      </p:grpSp>
      <p:grpSp>
        <p:nvGrpSpPr>
          <p:cNvPr id="10" name="Группа 13"/>
          <p:cNvGrpSpPr/>
          <p:nvPr/>
        </p:nvGrpSpPr>
        <p:grpSpPr>
          <a:xfrm>
            <a:off x="8460" y="38190"/>
            <a:ext cx="13708556" cy="515674"/>
            <a:chOff x="6301578" y="1581204"/>
            <a:chExt cx="736498" cy="166827"/>
          </a:xfrm>
        </p:grpSpPr>
        <p:sp>
          <p:nvSpPr>
            <p:cNvPr id="11" name="Прямоугольник 10"/>
            <p:cNvSpPr/>
            <p:nvPr/>
          </p:nvSpPr>
          <p:spPr>
            <a:xfrm>
              <a:off x="6301578" y="1581204"/>
              <a:ext cx="459261" cy="166827"/>
            </a:xfrm>
            <a:prstGeom prst="rect">
              <a:avLst/>
            </a:prstGeom>
            <a:solidFill>
              <a:srgbClr val="F255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p>
          </p:txBody>
        </p:sp>
        <p:sp>
          <p:nvSpPr>
            <p:cNvPr id="12" name="TextBox 11"/>
            <p:cNvSpPr txBox="1"/>
            <p:nvPr/>
          </p:nvSpPr>
          <p:spPr>
            <a:xfrm>
              <a:off x="6376535" y="1644260"/>
              <a:ext cx="661541" cy="90090"/>
            </a:xfrm>
            <a:prstGeom prst="rect">
              <a:avLst/>
            </a:prstGeom>
            <a:noFill/>
          </p:spPr>
          <p:txBody>
            <a:bodyPr wrap="square" rtlCol="0">
              <a:spAutoFit/>
            </a:bodyPr>
            <a:lstStyle/>
            <a:p>
              <a:pPr>
                <a:lnSpc>
                  <a:spcPts val="1200"/>
                </a:lnSpc>
              </a:pPr>
              <a:r>
                <a:rPr lang="uk-UA" sz="2400" b="1" dirty="0" smtClean="0">
                  <a:solidFill>
                    <a:schemeClr val="bg1"/>
                  </a:solidFill>
                  <a:latin typeface="PF Square Sans Pro" panose="02000506040000020004" pitchFamily="2" charset="0"/>
                </a:rPr>
                <a:t>ПРОЕКТ – як «цеглинка» системи планування</a:t>
              </a:r>
              <a:endParaRPr lang="uk-UA" sz="2400" b="1" dirty="0">
                <a:solidFill>
                  <a:schemeClr val="bg1"/>
                </a:solidFill>
                <a:latin typeface="PF Square Sans Pro" panose="02000506040000020004" pitchFamily="2" charset="0"/>
              </a:endParaRPr>
            </a:p>
          </p:txBody>
        </p:sp>
      </p:grpSp>
      <p:grpSp>
        <p:nvGrpSpPr>
          <p:cNvPr id="16" name="Группа 15"/>
          <p:cNvGrpSpPr/>
          <p:nvPr/>
        </p:nvGrpSpPr>
        <p:grpSpPr>
          <a:xfrm>
            <a:off x="2843564" y="764062"/>
            <a:ext cx="3456872" cy="2424265"/>
            <a:chOff x="7132942" y="743848"/>
            <a:chExt cx="4885019" cy="3635537"/>
          </a:xfrm>
        </p:grpSpPr>
        <p:sp>
          <p:nvSpPr>
            <p:cNvPr id="17" name="Стрілка вправо 1"/>
            <p:cNvSpPr/>
            <p:nvPr/>
          </p:nvSpPr>
          <p:spPr>
            <a:xfrm>
              <a:off x="7132942" y="743848"/>
              <a:ext cx="3085700" cy="1931348"/>
            </a:xfrm>
            <a:prstGeom prst="rightArrow">
              <a:avLst/>
            </a:prstGeom>
            <a:solidFill>
              <a:srgbClr val="F255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400" b="1" dirty="0">
                  <a:solidFill>
                    <a:srgbClr val="FFFFFF"/>
                  </a:solidFill>
                  <a:latin typeface="Century Gothic" panose="020B0502020202020204" pitchFamily="34" charset="0"/>
                  <a:cs typeface="Times New Roman" pitchFamily="18" charset="0"/>
                </a:rPr>
                <a:t>ІНТЕРЕСИ ДОНОРА (ПРІОРИТЕТИ</a:t>
              </a:r>
              <a:r>
                <a:rPr lang="uk-UA" sz="1200" dirty="0">
                  <a:solidFill>
                    <a:srgbClr val="FFFFFF"/>
                  </a:solidFill>
                  <a:latin typeface="Century Gothic" panose="020B0502020202020204" pitchFamily="34" charset="0"/>
                  <a:cs typeface="Times New Roman" pitchFamily="18" charset="0"/>
                </a:rPr>
                <a:t>)</a:t>
              </a:r>
              <a:endParaRPr lang="uk-UA" sz="1200" dirty="0">
                <a:solidFill>
                  <a:srgbClr val="FFFFFF"/>
                </a:solidFill>
                <a:latin typeface="Century Gothic" panose="020B0502020202020204" pitchFamily="34" charset="0"/>
              </a:endParaRPr>
            </a:p>
          </p:txBody>
        </p:sp>
        <p:sp>
          <p:nvSpPr>
            <p:cNvPr id="18" name="Стрілка вліво 2"/>
            <p:cNvSpPr/>
            <p:nvPr/>
          </p:nvSpPr>
          <p:spPr>
            <a:xfrm>
              <a:off x="8675792" y="2427864"/>
              <a:ext cx="3342169" cy="1951521"/>
            </a:xfrm>
            <a:prstGeom prst="leftArrow">
              <a:avLst/>
            </a:prstGeom>
            <a:solidFill>
              <a:srgbClr val="1934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400" b="1" dirty="0">
                  <a:solidFill>
                    <a:srgbClr val="FFFFFF"/>
                  </a:solidFill>
                  <a:latin typeface="Century Gothic" panose="020B0502020202020204" pitchFamily="34" charset="0"/>
                  <a:cs typeface="Times New Roman" pitchFamily="18" charset="0"/>
                </a:rPr>
                <a:t>ІНТЕРЕСИ ЗАЯВНИКА</a:t>
              </a:r>
            </a:p>
            <a:p>
              <a:pPr algn="ctr"/>
              <a:r>
                <a:rPr lang="uk-UA" sz="1400" b="1" dirty="0">
                  <a:solidFill>
                    <a:srgbClr val="FFFFFF"/>
                  </a:solidFill>
                  <a:latin typeface="Century Gothic" panose="020B0502020202020204" pitchFamily="34" charset="0"/>
                  <a:cs typeface="Times New Roman" pitchFamily="18" charset="0"/>
                </a:rPr>
                <a:t>(ОСНОВНІ ПРОБЛЕМИ)</a:t>
              </a:r>
            </a:p>
          </p:txBody>
        </p:sp>
      </p:grpSp>
      <p:sp>
        <p:nvSpPr>
          <p:cNvPr id="2" name="TextBox 1"/>
          <p:cNvSpPr txBox="1"/>
          <p:nvPr/>
        </p:nvSpPr>
        <p:spPr>
          <a:xfrm>
            <a:off x="2074380" y="5294449"/>
            <a:ext cx="6818100" cy="1200329"/>
          </a:xfrm>
          <a:prstGeom prst="rect">
            <a:avLst/>
          </a:prstGeom>
          <a:noFill/>
        </p:spPr>
        <p:txBody>
          <a:bodyPr wrap="square" rtlCol="0">
            <a:spAutoFit/>
          </a:bodyPr>
          <a:lstStyle/>
          <a:p>
            <a:r>
              <a:rPr lang="uk-UA" sz="2400" b="1" dirty="0">
                <a:solidFill>
                  <a:srgbClr val="F25508"/>
                </a:solidFill>
                <a:latin typeface="PF Square Sans Pro" panose="02000506040000020004" pitchFamily="2" charset="0"/>
              </a:rPr>
              <a:t>ПОШУК «СВОГО» </a:t>
            </a:r>
            <a:r>
              <a:rPr lang="uk-UA" sz="2400" b="1" dirty="0" smtClean="0">
                <a:solidFill>
                  <a:srgbClr val="F25508"/>
                </a:solidFill>
                <a:latin typeface="PF Square Sans Pro" panose="02000506040000020004" pitchFamily="2" charset="0"/>
              </a:rPr>
              <a:t>ДОНОРА</a:t>
            </a:r>
          </a:p>
          <a:p>
            <a:r>
              <a:rPr lang="uk-UA" sz="2400" b="1" dirty="0" smtClean="0">
                <a:solidFill>
                  <a:srgbClr val="F25508"/>
                </a:solidFill>
                <a:latin typeface="PF Square Sans Pro" panose="02000506040000020004" pitchFamily="2" charset="0"/>
              </a:rPr>
              <a:t>ПІД ПРОЕКТИ СТРАТЕГІЇ РОЗВИТКУ</a:t>
            </a:r>
            <a:endParaRPr lang="uk-UA" sz="2400" b="1" dirty="0">
              <a:solidFill>
                <a:srgbClr val="F25508"/>
              </a:solidFill>
              <a:latin typeface="PF Square Sans Pro" panose="02000506040000020004" pitchFamily="2" charset="0"/>
            </a:endParaRPr>
          </a:p>
          <a:p>
            <a:endParaRPr lang="uk-UA" sz="2400" dirty="0">
              <a:solidFill>
                <a:srgbClr val="F25508"/>
              </a:solidFill>
              <a:latin typeface="Century Gothic" panose="020B0502020202020204" pitchFamily="34" charset="0"/>
            </a:endParaRPr>
          </a:p>
        </p:txBody>
      </p:sp>
      <p:sp>
        <p:nvSpPr>
          <p:cNvPr id="3" name="Прямокутник 2"/>
          <p:cNvSpPr/>
          <p:nvPr/>
        </p:nvSpPr>
        <p:spPr>
          <a:xfrm>
            <a:off x="6530340" y="3072077"/>
            <a:ext cx="2350323" cy="369332"/>
          </a:xfrm>
          <a:prstGeom prst="rect">
            <a:avLst/>
          </a:prstGeom>
        </p:spPr>
        <p:txBody>
          <a:bodyPr wrap="none">
            <a:spAutoFit/>
          </a:bodyPr>
          <a:lstStyle/>
          <a:p>
            <a:r>
              <a:rPr lang="uk-UA" b="1" dirty="0">
                <a:latin typeface="PF Square Sans Pro" panose="02000506040000020004" pitchFamily="2" charset="0"/>
                <a:ea typeface="Calibri" panose="020F0502020204030204" pitchFamily="34" charset="0"/>
                <a:cs typeface="Times New Roman" panose="02020603050405020304" pitchFamily="18" charset="0"/>
              </a:rPr>
              <a:t>Інтереси розходяться </a:t>
            </a:r>
            <a:endParaRPr lang="uk-UA" dirty="0"/>
          </a:p>
        </p:txBody>
      </p:sp>
      <p:sp>
        <p:nvSpPr>
          <p:cNvPr id="6" name="Прямокутник 5"/>
          <p:cNvSpPr/>
          <p:nvPr/>
        </p:nvSpPr>
        <p:spPr>
          <a:xfrm>
            <a:off x="6591850" y="4793363"/>
            <a:ext cx="2300630" cy="369332"/>
          </a:xfrm>
          <a:prstGeom prst="rect">
            <a:avLst/>
          </a:prstGeom>
        </p:spPr>
        <p:txBody>
          <a:bodyPr wrap="none">
            <a:spAutoFit/>
          </a:bodyPr>
          <a:lstStyle/>
          <a:p>
            <a:r>
              <a:rPr lang="uk-UA" b="1" dirty="0">
                <a:latin typeface="PF Square Sans Pro" panose="02000506040000020004" pitchFamily="2" charset="0"/>
                <a:ea typeface="Calibri" panose="020F0502020204030204" pitchFamily="34" charset="0"/>
                <a:cs typeface="Times New Roman" panose="02020603050405020304" pitchFamily="18" charset="0"/>
              </a:rPr>
              <a:t>Інтереси співпадають</a:t>
            </a:r>
            <a:endParaRPr lang="uk-UA" dirty="0"/>
          </a:p>
        </p:txBody>
      </p:sp>
    </p:spTree>
    <p:extLst>
      <p:ext uri="{BB962C8B-B14F-4D97-AF65-F5344CB8AC3E}">
        <p14:creationId xmlns:p14="http://schemas.microsoft.com/office/powerpoint/2010/main" val="157579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http://www.activistpost.com/wp-content/uploads/2016/01/eu-vat-action-survey.jpg"/>
          <p:cNvPicPr>
            <a:picLocks noChangeAspect="1" noChangeArrowheads="1"/>
          </p:cNvPicPr>
          <p:nvPr/>
        </p:nvPicPr>
        <p:blipFill rotWithShape="1">
          <a:blip r:embed="rId2">
            <a:extLst>
              <a:ext uri="{28A0092B-C50C-407E-A947-70E740481C1C}">
                <a14:useLocalDpi xmlns:a14="http://schemas.microsoft.com/office/drawing/2010/main" val="0"/>
              </a:ext>
            </a:extLst>
          </a:blip>
          <a:srcRect l="24920" t="-787" r="-220" b="83607"/>
          <a:stretch/>
        </p:blipFill>
        <p:spPr bwMode="auto">
          <a:xfrm>
            <a:off x="251519" y="44624"/>
            <a:ext cx="8649213" cy="702274"/>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9"/>
          <p:cNvSpPr/>
          <p:nvPr/>
        </p:nvSpPr>
        <p:spPr>
          <a:xfrm>
            <a:off x="251519" y="98826"/>
            <a:ext cx="8568953" cy="648072"/>
          </a:xfrm>
          <a:prstGeom prst="rect">
            <a:avLst/>
          </a:prstGeom>
          <a:solidFill>
            <a:schemeClr val="accent4">
              <a:lumMod val="75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latin typeface="Century Gothic" pitchFamily="34" charset="0"/>
              </a:rPr>
              <a:t>«</a:t>
            </a:r>
            <a:r>
              <a:rPr lang="ru-RU" sz="3600" b="1" dirty="0" err="1" smtClean="0">
                <a:latin typeface="PF Square Sans Pro" panose="02000506040000020004" pitchFamily="2" charset="0"/>
              </a:rPr>
              <a:t>Засоби</a:t>
            </a:r>
            <a:r>
              <a:rPr lang="ru-RU" sz="3600" b="1" dirty="0" smtClean="0">
                <a:latin typeface="PF Square Sans Pro" panose="02000506040000020004" pitchFamily="2" charset="0"/>
              </a:rPr>
              <a:t>» та «</a:t>
            </a:r>
            <a:r>
              <a:rPr lang="ru-RU" sz="3600" b="1" dirty="0" err="1" smtClean="0">
                <a:latin typeface="PF Square Sans Pro" panose="02000506040000020004" pitchFamily="2" charset="0"/>
              </a:rPr>
              <a:t>Витрати</a:t>
            </a:r>
            <a:r>
              <a:rPr lang="ru-RU" sz="3600" b="1" dirty="0" smtClean="0">
                <a:latin typeface="PF Square Sans Pro" panose="02000506040000020004" pitchFamily="2" charset="0"/>
              </a:rPr>
              <a:t>» (з бюджету)</a:t>
            </a:r>
            <a:endParaRPr lang="uk-UA" sz="3600" b="1" dirty="0">
              <a:latin typeface="PF Square Sans Pro" panose="02000506040000020004" pitchFamily="2" charset="0"/>
            </a:endParaRPr>
          </a:p>
        </p:txBody>
      </p:sp>
      <p:pic>
        <p:nvPicPr>
          <p:cNvPr id="5" name="Рисунок 4"/>
          <p:cNvPicPr/>
          <p:nvPr/>
        </p:nvPicPr>
        <p:blipFill>
          <a:blip r:embed="rId3">
            <a:extLst>
              <a:ext uri="{28A0092B-C50C-407E-A947-70E740481C1C}">
                <a14:useLocalDpi xmlns:a14="http://schemas.microsoft.com/office/drawing/2010/main" val="0"/>
              </a:ext>
            </a:extLst>
          </a:blip>
          <a:srcRect/>
          <a:stretch>
            <a:fillRect/>
          </a:stretch>
        </p:blipFill>
        <p:spPr bwMode="auto">
          <a:xfrm>
            <a:off x="107504" y="980728"/>
            <a:ext cx="3096344" cy="5040560"/>
          </a:xfrm>
          <a:prstGeom prst="rect">
            <a:avLst/>
          </a:prstGeom>
          <a:noFill/>
        </p:spPr>
      </p:pic>
      <p:sp>
        <p:nvSpPr>
          <p:cNvPr id="2" name="Прямокутник 1"/>
          <p:cNvSpPr/>
          <p:nvPr/>
        </p:nvSpPr>
        <p:spPr>
          <a:xfrm>
            <a:off x="2915816" y="1124744"/>
            <a:ext cx="5984916" cy="1477328"/>
          </a:xfrm>
          <a:prstGeom prst="rect">
            <a:avLst/>
          </a:prstGeom>
        </p:spPr>
        <p:txBody>
          <a:bodyPr wrap="square">
            <a:spAutoFit/>
          </a:bodyPr>
          <a:lstStyle/>
          <a:p>
            <a:r>
              <a:rPr lang="uk-UA" b="1" u="sng" dirty="0">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Елемент 14</a:t>
            </a:r>
            <a:r>
              <a:rPr lang="uk-UA" b="1" dirty="0">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 необхідно перерахувати всі основні засоби, необхідні для реалізації проекту: людські ресурси (персонал проекту та зовнішні експерти, що беруть участь у реалізації проекту), витратні матеріали / обладнання, дослідження, виробничі об'єкти, будь-який вид робіт і </a:t>
            </a:r>
            <a:r>
              <a:rPr lang="uk-UA" b="1" dirty="0" err="1">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т.д</a:t>
            </a:r>
            <a:r>
              <a:rPr lang="uk-UA" b="1" dirty="0">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a:t>
            </a:r>
            <a:endParaRPr lang="uk-UA" b="1" dirty="0">
              <a:solidFill>
                <a:srgbClr val="002060"/>
              </a:solidFill>
            </a:endParaRPr>
          </a:p>
        </p:txBody>
      </p:sp>
      <p:sp>
        <p:nvSpPr>
          <p:cNvPr id="4" name="Прямокутник 3"/>
          <p:cNvSpPr/>
          <p:nvPr/>
        </p:nvSpPr>
        <p:spPr>
          <a:xfrm>
            <a:off x="2915816" y="3144170"/>
            <a:ext cx="5984916" cy="2442207"/>
          </a:xfrm>
          <a:prstGeom prst="rect">
            <a:avLst/>
          </a:prstGeom>
        </p:spPr>
        <p:txBody>
          <a:bodyPr wrap="square">
            <a:spAutoFit/>
          </a:bodyPr>
          <a:lstStyle/>
          <a:p>
            <a:pPr>
              <a:lnSpc>
                <a:spcPct val="107000"/>
              </a:lnSpc>
              <a:spcAft>
                <a:spcPts val="0"/>
              </a:spcAft>
            </a:pPr>
            <a:r>
              <a:rPr lang="uk-UA" b="1" u="sng" dirty="0">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Елемент 15:</a:t>
            </a:r>
            <a:r>
              <a:rPr lang="uk-UA" b="1" dirty="0">
                <a:solidFill>
                  <a:srgbClr val="002060"/>
                </a:solidFill>
                <a:latin typeface="PF Square Sans Pro" panose="02000506040000020004" pitchFamily="2" charset="0"/>
                <a:ea typeface="Calibri" panose="020F0502020204030204" pitchFamily="34" charset="0"/>
                <a:cs typeface="Times New Roman" panose="02020603050405020304" pitchFamily="18" charset="0"/>
              </a:rPr>
              <a:t> </a:t>
            </a:r>
            <a:r>
              <a:rPr lang="uk-UA" b="1" dirty="0">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необхідно вказати всі проектні витрати: загальну суму бюджету, а потім окремі витрати відповідно до класифікації витрат. </a:t>
            </a:r>
            <a:endParaRPr lang="uk-UA" b="1" dirty="0">
              <a:solidFill>
                <a:srgbClr val="002060"/>
              </a:solidFill>
              <a:latin typeface="PF Square Sans Pro" panose="02000506040000020004" pitchFamily="2" charset="0"/>
              <a:ea typeface="Calibri" panose="020F0502020204030204" pitchFamily="34" charset="0"/>
              <a:cs typeface="Times New Roman" panose="02020603050405020304" pitchFamily="18" charset="0"/>
            </a:endParaRPr>
          </a:p>
          <a:p>
            <a:pPr>
              <a:lnSpc>
                <a:spcPct val="107000"/>
              </a:lnSpc>
              <a:spcAft>
                <a:spcPts val="0"/>
              </a:spcAft>
            </a:pPr>
            <a:r>
              <a:rPr lang="uk-UA" b="1" dirty="0" smtClean="0">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Цей елемент заповнюється лише </a:t>
            </a:r>
            <a:r>
              <a:rPr lang="uk-UA" b="1" dirty="0">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після завершення роботи над бюджетом проекту. При цьому має бути повна відповідність бюджету. </a:t>
            </a:r>
            <a:r>
              <a:rPr lang="uk-UA" b="1" dirty="0" smtClean="0">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Не </a:t>
            </a:r>
            <a:r>
              <a:rPr lang="uk-UA" b="1" dirty="0">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обов’язково надавати докладну інформацію для кожної статті бюджету, але основні витрати мають бути перераховані.</a:t>
            </a:r>
            <a:endParaRPr lang="uk-UA" b="1" dirty="0">
              <a:solidFill>
                <a:srgbClr val="002060"/>
              </a:solidFill>
              <a:latin typeface="PF Square Sans Pro" panose="02000506040000020004" pitchFamily="2" charset="0"/>
              <a:ea typeface="Calibri" panose="020F0502020204030204" pitchFamily="34" charset="0"/>
              <a:cs typeface="Times New Roman" panose="02020603050405020304" pitchFamily="18" charset="0"/>
            </a:endParaRPr>
          </a:p>
        </p:txBody>
      </p:sp>
      <p:sp>
        <p:nvSpPr>
          <p:cNvPr id="8" name="Прямокутник 7"/>
          <p:cNvSpPr/>
          <p:nvPr/>
        </p:nvSpPr>
        <p:spPr>
          <a:xfrm>
            <a:off x="2915816" y="5528310"/>
            <a:ext cx="5904656" cy="1200329"/>
          </a:xfrm>
          <a:prstGeom prst="rect">
            <a:avLst/>
          </a:prstGeom>
          <a:solidFill>
            <a:srgbClr val="0070C0"/>
          </a:solidFill>
        </p:spPr>
        <p:txBody>
          <a:bodyPr wrap="square">
            <a:spAutoFit/>
          </a:bodyPr>
          <a:lstStyle/>
          <a:p>
            <a:r>
              <a:rPr lang="uk-UA" b="1" dirty="0">
                <a:solidFill>
                  <a:schemeClr val="bg1"/>
                </a:solidFill>
                <a:latin typeface="PF Square Sans Pro" panose="02000506040000020004" pitchFamily="2" charset="0"/>
                <a:ea typeface="Times New Roman" panose="02020603050405020304" pitchFamily="18" charset="0"/>
                <a:cs typeface="Times New Roman" panose="02020603050405020304" pitchFamily="18" charset="0"/>
              </a:rPr>
              <a:t>Рекомендується також в </a:t>
            </a:r>
            <a:r>
              <a:rPr lang="uk-UA" b="1" smtClean="0">
                <a:solidFill>
                  <a:schemeClr val="bg1"/>
                </a:solidFill>
                <a:latin typeface="PF Square Sans Pro" panose="02000506040000020004" pitchFamily="2" charset="0"/>
                <a:ea typeface="Times New Roman" panose="02020603050405020304" pitchFamily="18" charset="0"/>
                <a:cs typeface="Times New Roman" panose="02020603050405020304" pitchFamily="18" charset="0"/>
              </a:rPr>
              <a:t>цей елемент </a:t>
            </a:r>
            <a:r>
              <a:rPr lang="uk-UA" b="1" dirty="0">
                <a:solidFill>
                  <a:schemeClr val="bg1"/>
                </a:solidFill>
                <a:latin typeface="PF Square Sans Pro" panose="02000506040000020004" pitchFamily="2" charset="0"/>
                <a:ea typeface="Times New Roman" panose="02020603050405020304" pitchFamily="18" charset="0"/>
                <a:cs typeface="Times New Roman" panose="02020603050405020304" pitchFamily="18" charset="0"/>
              </a:rPr>
              <a:t>вносити інформацію щодо джерел інформації про </a:t>
            </a:r>
            <a:r>
              <a:rPr lang="uk-UA" b="1" dirty="0" smtClean="0">
                <a:solidFill>
                  <a:schemeClr val="bg1"/>
                </a:solidFill>
                <a:latin typeface="PF Square Sans Pro" panose="02000506040000020004" pitchFamily="2" charset="0"/>
                <a:ea typeface="Times New Roman" panose="02020603050405020304" pitchFamily="18" charset="0"/>
                <a:cs typeface="Times New Roman" panose="02020603050405020304" pitchFamily="18" charset="0"/>
              </a:rPr>
              <a:t>витрати (наприклад</a:t>
            </a:r>
            <a:r>
              <a:rPr lang="uk-UA" b="1" dirty="0">
                <a:solidFill>
                  <a:schemeClr val="bg1"/>
                </a:solidFill>
                <a:latin typeface="PF Square Sans Pro" panose="02000506040000020004" pitchFamily="2" charset="0"/>
                <a:ea typeface="Times New Roman" panose="02020603050405020304" pitchFamily="18" charset="0"/>
                <a:cs typeface="Times New Roman" panose="02020603050405020304" pitchFamily="18" charset="0"/>
              </a:rPr>
              <a:t>, тендерна документація, </a:t>
            </a:r>
            <a:r>
              <a:rPr lang="uk-UA" b="1" dirty="0" smtClean="0">
                <a:solidFill>
                  <a:schemeClr val="bg1"/>
                </a:solidFill>
                <a:latin typeface="PF Square Sans Pro" panose="02000506040000020004" pitchFamily="2" charset="0"/>
                <a:ea typeface="Times New Roman" panose="02020603050405020304" pitchFamily="18" charset="0"/>
                <a:cs typeface="Times New Roman" panose="02020603050405020304" pitchFamily="18" charset="0"/>
              </a:rPr>
              <a:t>звіт </a:t>
            </a:r>
            <a:r>
              <a:rPr lang="uk-UA" b="1" dirty="0">
                <a:solidFill>
                  <a:schemeClr val="bg1"/>
                </a:solidFill>
                <a:latin typeface="PF Square Sans Pro" panose="02000506040000020004" pitchFamily="2" charset="0"/>
                <a:ea typeface="Times New Roman" panose="02020603050405020304" pitchFamily="18" charset="0"/>
                <a:cs typeface="Times New Roman" panose="02020603050405020304" pitchFamily="18" charset="0"/>
              </a:rPr>
              <a:t>про виконання </a:t>
            </a:r>
            <a:r>
              <a:rPr lang="uk-UA" b="1" dirty="0" smtClean="0">
                <a:solidFill>
                  <a:schemeClr val="bg1"/>
                </a:solidFill>
                <a:latin typeface="PF Square Sans Pro" panose="02000506040000020004" pitchFamily="2" charset="0"/>
                <a:ea typeface="Times New Roman" panose="02020603050405020304" pitchFamily="18" charset="0"/>
                <a:cs typeface="Times New Roman" panose="02020603050405020304" pitchFamily="18" charset="0"/>
              </a:rPr>
              <a:t>завдання) </a:t>
            </a:r>
            <a:r>
              <a:rPr lang="uk-UA" b="1" dirty="0">
                <a:solidFill>
                  <a:schemeClr val="bg1"/>
                </a:solidFill>
                <a:latin typeface="PF Square Sans Pro" panose="02000506040000020004" pitchFamily="2" charset="0"/>
                <a:ea typeface="Times New Roman" panose="02020603050405020304" pitchFamily="18" charset="0"/>
                <a:cs typeface="Times New Roman" panose="02020603050405020304" pitchFamily="18" charset="0"/>
              </a:rPr>
              <a:t>для кожної </a:t>
            </a:r>
            <a:r>
              <a:rPr lang="uk-UA" b="1">
                <a:solidFill>
                  <a:schemeClr val="bg1"/>
                </a:solidFill>
                <a:latin typeface="PF Square Sans Pro" panose="02000506040000020004" pitchFamily="2" charset="0"/>
                <a:ea typeface="Times New Roman" panose="02020603050405020304" pitchFamily="18" charset="0"/>
                <a:cs typeface="Times New Roman" panose="02020603050405020304" pitchFamily="18" charset="0"/>
              </a:rPr>
              <a:t>запланованої </a:t>
            </a:r>
            <a:r>
              <a:rPr lang="uk-UA" b="1" smtClean="0">
                <a:solidFill>
                  <a:schemeClr val="bg1"/>
                </a:solidFill>
                <a:latin typeface="PF Square Sans Pro" panose="02000506040000020004" pitchFamily="2" charset="0"/>
                <a:ea typeface="Times New Roman" panose="02020603050405020304" pitchFamily="18" charset="0"/>
                <a:cs typeface="Times New Roman" panose="02020603050405020304" pitchFamily="18" charset="0"/>
              </a:rPr>
              <a:t>дії</a:t>
            </a:r>
            <a:endParaRPr lang="uk-UA" b="1" dirty="0">
              <a:solidFill>
                <a:schemeClr val="bg1"/>
              </a:solidFill>
            </a:endParaRPr>
          </a:p>
        </p:txBody>
      </p:sp>
      <p:cxnSp>
        <p:nvCxnSpPr>
          <p:cNvPr id="10" name="Пряма зі стрілкою 9"/>
          <p:cNvCxnSpPr/>
          <p:nvPr/>
        </p:nvCxnSpPr>
        <p:spPr>
          <a:xfrm flipH="1" flipV="1">
            <a:off x="1979712" y="5157194"/>
            <a:ext cx="936104" cy="140619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73173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www.activistpost.com/wp-content/uploads/2016/01/eu-vat-action-survey.jpg"/>
          <p:cNvPicPr>
            <a:picLocks noChangeAspect="1" noChangeArrowheads="1"/>
          </p:cNvPicPr>
          <p:nvPr/>
        </p:nvPicPr>
        <p:blipFill rotWithShape="1">
          <a:blip r:embed="rId2">
            <a:extLst>
              <a:ext uri="{28A0092B-C50C-407E-A947-70E740481C1C}">
                <a14:useLocalDpi xmlns:a14="http://schemas.microsoft.com/office/drawing/2010/main" val="0"/>
              </a:ext>
            </a:extLst>
          </a:blip>
          <a:srcRect l="24920" t="-160" r="-220" b="160"/>
          <a:stretch/>
        </p:blipFill>
        <p:spPr bwMode="auto">
          <a:xfrm>
            <a:off x="0" y="1"/>
            <a:ext cx="9180512" cy="6885384"/>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0" y="5013176"/>
            <a:ext cx="9144000" cy="108012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uk-UA"/>
          </a:p>
        </p:txBody>
      </p:sp>
      <p:sp>
        <p:nvSpPr>
          <p:cNvPr id="2" name="Заголовок 1"/>
          <p:cNvSpPr>
            <a:spLocks noGrp="1"/>
          </p:cNvSpPr>
          <p:nvPr>
            <p:ph type="ctrTitle"/>
          </p:nvPr>
        </p:nvSpPr>
        <p:spPr>
          <a:xfrm>
            <a:off x="0" y="4767287"/>
            <a:ext cx="9036496" cy="1470025"/>
          </a:xfrm>
        </p:spPr>
        <p:txBody>
          <a:bodyPr>
            <a:noAutofit/>
          </a:bodyPr>
          <a:lstStyle/>
          <a:p>
            <a:r>
              <a:rPr lang="ru-RU" sz="3600" b="1" dirty="0">
                <a:solidFill>
                  <a:schemeClr val="accent4">
                    <a:lumMod val="50000"/>
                  </a:schemeClr>
                </a:solidFill>
                <a:latin typeface="PF Square Sans Pro" panose="02000506040000020004" pitchFamily="2" charset="0"/>
              </a:rPr>
              <a:t>Тема </a:t>
            </a:r>
            <a:r>
              <a:rPr lang="ru-RU" sz="3600" b="1" dirty="0" smtClean="0">
                <a:solidFill>
                  <a:schemeClr val="accent4">
                    <a:lumMod val="50000"/>
                  </a:schemeClr>
                </a:solidFill>
                <a:latin typeface="PF Square Sans Pro" panose="02000506040000020004" pitchFamily="2" charset="0"/>
              </a:rPr>
              <a:t>3. Перевірка </a:t>
            </a:r>
            <a:r>
              <a:rPr lang="ru-RU" sz="3600" b="1" dirty="0" err="1">
                <a:solidFill>
                  <a:schemeClr val="accent4">
                    <a:lumMod val="50000"/>
                  </a:schemeClr>
                </a:solidFill>
                <a:latin typeface="PF Square Sans Pro" panose="02000506040000020004" pitchFamily="2" charset="0"/>
              </a:rPr>
              <a:t>логістики</a:t>
            </a:r>
            <a:r>
              <a:rPr lang="ru-RU" sz="3600" b="1" dirty="0">
                <a:solidFill>
                  <a:schemeClr val="accent4">
                    <a:lumMod val="50000"/>
                  </a:schemeClr>
                </a:solidFill>
                <a:latin typeface="PF Square Sans Pro" panose="02000506040000020004" pitchFamily="2" charset="0"/>
              </a:rPr>
              <a:t> проекту</a:t>
            </a:r>
          </a:p>
        </p:txBody>
      </p:sp>
    </p:spTree>
    <p:extLst>
      <p:ext uri="{BB962C8B-B14F-4D97-AF65-F5344CB8AC3E}">
        <p14:creationId xmlns:p14="http://schemas.microsoft.com/office/powerpoint/2010/main" val="23244679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http://www.activistpost.com/wp-content/uploads/2016/01/eu-vat-action-survey.jpg"/>
          <p:cNvPicPr>
            <a:picLocks noChangeAspect="1" noChangeArrowheads="1"/>
          </p:cNvPicPr>
          <p:nvPr/>
        </p:nvPicPr>
        <p:blipFill rotWithShape="1">
          <a:blip r:embed="rId2">
            <a:extLst>
              <a:ext uri="{28A0092B-C50C-407E-A947-70E740481C1C}">
                <a14:useLocalDpi xmlns:a14="http://schemas.microsoft.com/office/drawing/2010/main" val="0"/>
              </a:ext>
            </a:extLst>
          </a:blip>
          <a:srcRect l="24920" t="-787" r="-220" b="83607"/>
          <a:stretch/>
        </p:blipFill>
        <p:spPr bwMode="auto">
          <a:xfrm>
            <a:off x="251519" y="44624"/>
            <a:ext cx="8649213"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9"/>
          <p:cNvSpPr/>
          <p:nvPr/>
        </p:nvSpPr>
        <p:spPr>
          <a:xfrm>
            <a:off x="251519" y="98826"/>
            <a:ext cx="8568953" cy="521862"/>
          </a:xfrm>
          <a:prstGeom prst="rect">
            <a:avLst/>
          </a:prstGeom>
          <a:solidFill>
            <a:schemeClr val="accent4">
              <a:lumMod val="75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b="1" dirty="0">
                <a:latin typeface="PF Square Sans Pro" panose="02000506040000020004" pitchFamily="2" charset="0"/>
              </a:rPr>
              <a:t>Перевірка </a:t>
            </a:r>
            <a:r>
              <a:rPr lang="ru-RU" sz="3600" b="1" dirty="0" err="1">
                <a:latin typeface="PF Square Sans Pro" panose="02000506040000020004" pitchFamily="2" charset="0"/>
              </a:rPr>
              <a:t>логістики</a:t>
            </a:r>
            <a:r>
              <a:rPr lang="ru-RU" sz="3600" b="1" dirty="0">
                <a:latin typeface="PF Square Sans Pro" panose="02000506040000020004" pitchFamily="2" charset="0"/>
              </a:rPr>
              <a:t> проекту</a:t>
            </a:r>
            <a:endParaRPr lang="uk-UA" sz="3600" b="1" dirty="0">
              <a:latin typeface="PF Square Sans Pro" panose="02000506040000020004" pitchFamily="2" charset="0"/>
            </a:endParaRPr>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8016" y="1700808"/>
            <a:ext cx="3816424" cy="3168352"/>
          </a:xfrm>
          <a:prstGeom prst="rect">
            <a:avLst/>
          </a:prstGeom>
        </p:spPr>
      </p:pic>
      <p:sp>
        <p:nvSpPr>
          <p:cNvPr id="8" name="Прямокутник 7"/>
          <p:cNvSpPr/>
          <p:nvPr/>
        </p:nvSpPr>
        <p:spPr>
          <a:xfrm>
            <a:off x="5349270" y="1700808"/>
            <a:ext cx="3687225" cy="2308324"/>
          </a:xfrm>
          <a:prstGeom prst="rect">
            <a:avLst/>
          </a:prstGeom>
        </p:spPr>
        <p:txBody>
          <a:bodyPr wrap="square">
            <a:spAutoFit/>
          </a:bodyPr>
          <a:lstStyle/>
          <a:p>
            <a:r>
              <a:rPr lang="uk-UA" b="1" dirty="0">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Якщо заплановані дії (4) реалізовано, що підтверджується документально (5), а припущення (6) виконано, чи </a:t>
            </a:r>
            <a:r>
              <a:rPr lang="uk-UA" b="1" dirty="0" smtClean="0">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буде отримано </a:t>
            </a:r>
            <a:r>
              <a:rPr lang="uk-UA" b="1" u="sng" dirty="0">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заплановані результати (7)</a:t>
            </a:r>
            <a:r>
              <a:rPr lang="uk-UA" b="1" dirty="0">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 вчасно на запланованому рівні (8), що буде підтверджуватися документально (9)?</a:t>
            </a:r>
            <a:endParaRPr lang="uk-UA" b="1" dirty="0">
              <a:solidFill>
                <a:srgbClr val="002060"/>
              </a:solidFill>
            </a:endParaRPr>
          </a:p>
        </p:txBody>
      </p:sp>
      <p:pic>
        <p:nvPicPr>
          <p:cNvPr id="10" name="Рисунок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03185" y="803417"/>
            <a:ext cx="4146086" cy="753374"/>
          </a:xfrm>
          <a:prstGeom prst="rect">
            <a:avLst/>
          </a:prstGeom>
        </p:spPr>
      </p:pic>
      <p:pic>
        <p:nvPicPr>
          <p:cNvPr id="12" name="Рисунок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880" y="1754818"/>
            <a:ext cx="1389524" cy="1386149"/>
          </a:xfrm>
          <a:prstGeom prst="rect">
            <a:avLst/>
          </a:prstGeom>
        </p:spPr>
      </p:pic>
      <p:pic>
        <p:nvPicPr>
          <p:cNvPr id="13" name="Рисунок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881" y="3338994"/>
            <a:ext cx="1389524" cy="1371791"/>
          </a:xfrm>
          <a:prstGeom prst="rect">
            <a:avLst/>
          </a:prstGeom>
        </p:spPr>
      </p:pic>
      <p:sp>
        <p:nvSpPr>
          <p:cNvPr id="14" name="Прямокутник 13"/>
          <p:cNvSpPr/>
          <p:nvPr/>
        </p:nvSpPr>
        <p:spPr>
          <a:xfrm>
            <a:off x="5349270" y="4024889"/>
            <a:ext cx="3517329" cy="2308324"/>
          </a:xfrm>
          <a:prstGeom prst="rect">
            <a:avLst/>
          </a:prstGeom>
        </p:spPr>
        <p:txBody>
          <a:bodyPr wrap="square">
            <a:spAutoFit/>
          </a:bodyPr>
          <a:lstStyle/>
          <a:p>
            <a:r>
              <a:rPr lang="uk-UA" b="1" dirty="0">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Якщо попередні умови (1) виконано, чи </a:t>
            </a:r>
            <a:r>
              <a:rPr lang="uk-UA" b="1" dirty="0" smtClean="0">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зможуть </a:t>
            </a:r>
            <a:r>
              <a:rPr lang="uk-UA" b="1" dirty="0">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бути забезпечені необхідні засоби (3) за допомогою встановленого бюджету (2) для реалізації </a:t>
            </a:r>
            <a:r>
              <a:rPr lang="uk-UA" b="1" u="sng" dirty="0">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запланованих дій (4), </a:t>
            </a:r>
            <a:r>
              <a:rPr lang="uk-UA" b="1" dirty="0">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що буде підтверджуватися документально (5)?</a:t>
            </a:r>
            <a:endParaRPr lang="uk-UA" b="1" dirty="0">
              <a:solidFill>
                <a:srgbClr val="002060"/>
              </a:solidFill>
            </a:endParaRPr>
          </a:p>
        </p:txBody>
      </p:sp>
    </p:spTree>
    <p:extLst>
      <p:ext uri="{BB962C8B-B14F-4D97-AF65-F5344CB8AC3E}">
        <p14:creationId xmlns:p14="http://schemas.microsoft.com/office/powerpoint/2010/main" val="25354894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http://www.activistpost.com/wp-content/uploads/2016/01/eu-vat-action-survey.jpg"/>
          <p:cNvPicPr>
            <a:picLocks noChangeAspect="1" noChangeArrowheads="1"/>
          </p:cNvPicPr>
          <p:nvPr/>
        </p:nvPicPr>
        <p:blipFill rotWithShape="1">
          <a:blip r:embed="rId3">
            <a:extLst>
              <a:ext uri="{28A0092B-C50C-407E-A947-70E740481C1C}">
                <a14:useLocalDpi xmlns:a14="http://schemas.microsoft.com/office/drawing/2010/main" val="0"/>
              </a:ext>
            </a:extLst>
          </a:blip>
          <a:srcRect l="24920" t="-787" r="-220" b="83607"/>
          <a:stretch/>
        </p:blipFill>
        <p:spPr bwMode="auto">
          <a:xfrm>
            <a:off x="251519" y="44624"/>
            <a:ext cx="8649213"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9"/>
          <p:cNvSpPr/>
          <p:nvPr/>
        </p:nvSpPr>
        <p:spPr>
          <a:xfrm>
            <a:off x="251519" y="98826"/>
            <a:ext cx="8568953" cy="521862"/>
          </a:xfrm>
          <a:prstGeom prst="rect">
            <a:avLst/>
          </a:prstGeom>
          <a:solidFill>
            <a:schemeClr val="accent4">
              <a:lumMod val="75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b="1" dirty="0">
                <a:latin typeface="PF Square Sans Pro" panose="02000506040000020004" pitchFamily="2" charset="0"/>
              </a:rPr>
              <a:t>Перевірка </a:t>
            </a:r>
            <a:r>
              <a:rPr lang="ru-RU" sz="3600" b="1" dirty="0" err="1">
                <a:latin typeface="PF Square Sans Pro" panose="02000506040000020004" pitchFamily="2" charset="0"/>
              </a:rPr>
              <a:t>логістики</a:t>
            </a:r>
            <a:r>
              <a:rPr lang="ru-RU" sz="3600" b="1" dirty="0">
                <a:latin typeface="PF Square Sans Pro" panose="02000506040000020004" pitchFamily="2" charset="0"/>
              </a:rPr>
              <a:t> проекту</a:t>
            </a:r>
            <a:endParaRPr lang="uk-UA" sz="3600" b="1" dirty="0">
              <a:latin typeface="PF Square Sans Pro" panose="02000506040000020004" pitchFamily="2" charset="0"/>
            </a:endParaRPr>
          </a:p>
        </p:txBody>
      </p:sp>
      <p:sp>
        <p:nvSpPr>
          <p:cNvPr id="8" name="Прямокутник 7"/>
          <p:cNvSpPr/>
          <p:nvPr/>
        </p:nvSpPr>
        <p:spPr>
          <a:xfrm>
            <a:off x="4932040" y="1700808"/>
            <a:ext cx="4104455" cy="3016210"/>
          </a:xfrm>
          <a:prstGeom prst="rect">
            <a:avLst/>
          </a:prstGeom>
        </p:spPr>
        <p:txBody>
          <a:bodyPr wrap="square">
            <a:spAutoFit/>
          </a:bodyPr>
          <a:lstStyle/>
          <a:p>
            <a:r>
              <a:rPr lang="ru-RU" sz="1900" b="1" dirty="0" err="1">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Якщо</a:t>
            </a:r>
            <a:r>
              <a:rPr lang="ru-RU" sz="1900" b="1" dirty="0">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 </a:t>
            </a:r>
            <a:r>
              <a:rPr lang="ru-RU" sz="1900" b="1" dirty="0" err="1">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визначену</a:t>
            </a:r>
            <a:r>
              <a:rPr lang="ru-RU" sz="1900" b="1" dirty="0">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 </a:t>
            </a:r>
            <a:r>
              <a:rPr lang="ru-RU" sz="1900" b="1" dirty="0" err="1">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конкретну</a:t>
            </a:r>
            <a:r>
              <a:rPr lang="ru-RU" sz="1900" b="1" dirty="0">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 </a:t>
            </a:r>
            <a:r>
              <a:rPr lang="ru-RU" sz="1900" b="1" dirty="0" err="1">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ціль</a:t>
            </a:r>
            <a:r>
              <a:rPr lang="ru-RU" sz="1900" b="1" dirty="0">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 (</a:t>
            </a:r>
            <a:r>
              <a:rPr lang="ru-RU" sz="1900" b="1" dirty="0" err="1">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цілі</a:t>
            </a:r>
            <a:r>
              <a:rPr lang="ru-RU" sz="1900" b="1" dirty="0">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 (11) </a:t>
            </a:r>
            <a:r>
              <a:rPr lang="ru-RU" sz="1900" b="1" dirty="0" err="1">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отримано</a:t>
            </a:r>
            <a:r>
              <a:rPr lang="ru-RU" sz="1900" b="1" dirty="0">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 на </a:t>
            </a:r>
            <a:r>
              <a:rPr lang="ru-RU" sz="1900" b="1" dirty="0" err="1">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запланованому</a:t>
            </a:r>
            <a:r>
              <a:rPr lang="ru-RU" sz="1900" b="1" dirty="0">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 </a:t>
            </a:r>
            <a:r>
              <a:rPr lang="ru-RU" sz="1900" b="1" dirty="0" err="1">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рівні</a:t>
            </a:r>
            <a:r>
              <a:rPr lang="ru-RU" sz="1900" b="1" dirty="0">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 (12), </a:t>
            </a:r>
            <a:r>
              <a:rPr lang="ru-RU" sz="1900" b="1" dirty="0" err="1">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що</a:t>
            </a:r>
            <a:r>
              <a:rPr lang="ru-RU" sz="1900" b="1" dirty="0">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 </a:t>
            </a:r>
            <a:r>
              <a:rPr lang="ru-RU" sz="1900" b="1" dirty="0" err="1">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підтверджується</a:t>
            </a:r>
            <a:r>
              <a:rPr lang="ru-RU" sz="1900" b="1" dirty="0">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 документально та / </a:t>
            </a:r>
            <a:r>
              <a:rPr lang="ru-RU" sz="1900" b="1" dirty="0" err="1">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або</a:t>
            </a:r>
            <a:r>
              <a:rPr lang="ru-RU" sz="1900" b="1" dirty="0">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 </a:t>
            </a:r>
            <a:r>
              <a:rPr lang="ru-RU" sz="1900" b="1" dirty="0" err="1">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статистичними</a:t>
            </a:r>
            <a:r>
              <a:rPr lang="ru-RU" sz="1900" b="1" dirty="0">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 </a:t>
            </a:r>
            <a:r>
              <a:rPr lang="ru-RU" sz="1900" b="1" dirty="0" err="1">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даними</a:t>
            </a:r>
            <a:r>
              <a:rPr lang="ru-RU" sz="1900" b="1" dirty="0">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 (13), та </a:t>
            </a:r>
            <a:r>
              <a:rPr lang="ru-RU" sz="1900" b="1" dirty="0" err="1">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припущення</a:t>
            </a:r>
            <a:r>
              <a:rPr lang="ru-RU" sz="1900" b="1" dirty="0">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 (14) </a:t>
            </a:r>
            <a:r>
              <a:rPr lang="ru-RU" sz="1900" b="1" dirty="0" err="1">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виконано</a:t>
            </a:r>
            <a:r>
              <a:rPr lang="ru-RU" sz="1900" b="1" dirty="0">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 </a:t>
            </a:r>
            <a:r>
              <a:rPr lang="ru-RU" sz="1900" b="1" dirty="0" err="1">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чи</a:t>
            </a:r>
            <a:r>
              <a:rPr lang="ru-RU" sz="1900" b="1" dirty="0">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 буде </a:t>
            </a:r>
            <a:r>
              <a:rPr lang="ru-RU" sz="1900" b="1" u="sng" dirty="0" err="1" smtClean="0">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загальна</a:t>
            </a:r>
            <a:r>
              <a:rPr lang="ru-RU" sz="1900" b="1" u="sng" dirty="0" smtClean="0">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 </a:t>
            </a:r>
            <a:r>
              <a:rPr lang="ru-RU" sz="1900" b="1" u="sng" dirty="0" err="1">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ціль</a:t>
            </a:r>
            <a:r>
              <a:rPr lang="ru-RU" sz="1900" b="1" u="sng" dirty="0">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 (15) </a:t>
            </a:r>
            <a:r>
              <a:rPr lang="ru-RU" sz="1900" b="1" dirty="0" err="1">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досягнута</a:t>
            </a:r>
            <a:r>
              <a:rPr lang="ru-RU" sz="1900" b="1" dirty="0">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 на </a:t>
            </a:r>
            <a:r>
              <a:rPr lang="ru-RU" sz="1900" b="1" dirty="0" err="1">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запланованому</a:t>
            </a:r>
            <a:r>
              <a:rPr lang="ru-RU" sz="1900" b="1" dirty="0">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 </a:t>
            </a:r>
            <a:r>
              <a:rPr lang="ru-RU" sz="1900" b="1" dirty="0" err="1">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рівні</a:t>
            </a:r>
            <a:r>
              <a:rPr lang="ru-RU" sz="1900" b="1" dirty="0">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 (16), </a:t>
            </a:r>
            <a:r>
              <a:rPr lang="ru-RU" sz="1900" b="1" dirty="0" err="1">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що</a:t>
            </a:r>
            <a:r>
              <a:rPr lang="ru-RU" sz="1900" b="1" dirty="0">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 буде </a:t>
            </a:r>
            <a:r>
              <a:rPr lang="ru-RU" sz="1900" b="1" dirty="0" err="1">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підтверджуватися</a:t>
            </a:r>
            <a:r>
              <a:rPr lang="ru-RU" sz="1900" b="1" dirty="0">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 </a:t>
            </a:r>
            <a:r>
              <a:rPr lang="ru-RU" sz="1900" b="1" dirty="0" err="1">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статистичними</a:t>
            </a:r>
            <a:r>
              <a:rPr lang="ru-RU" sz="1900" b="1" dirty="0">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 </a:t>
            </a:r>
            <a:r>
              <a:rPr lang="ru-RU" sz="1900" b="1" dirty="0" err="1">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даними</a:t>
            </a:r>
            <a:r>
              <a:rPr lang="ru-RU" sz="1900" b="1" dirty="0">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 та / </a:t>
            </a:r>
            <a:r>
              <a:rPr lang="ru-RU" sz="1900" b="1" dirty="0" err="1">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або</a:t>
            </a:r>
            <a:r>
              <a:rPr lang="ru-RU" sz="1900" b="1" dirty="0">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 </a:t>
            </a:r>
            <a:r>
              <a:rPr lang="ru-RU" sz="1900" b="1" dirty="0" err="1">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дослідженнями</a:t>
            </a:r>
            <a:r>
              <a:rPr lang="ru-RU" sz="1900" b="1" dirty="0">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 (17)?</a:t>
            </a:r>
            <a:endParaRPr lang="uk-UA" sz="1900" b="1" dirty="0">
              <a:solidFill>
                <a:srgbClr val="002060"/>
              </a:solidFill>
            </a:endParaRPr>
          </a:p>
        </p:txBody>
      </p:sp>
      <p:pic>
        <p:nvPicPr>
          <p:cNvPr id="10" name="Рисунок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03185" y="803417"/>
            <a:ext cx="4146086" cy="753374"/>
          </a:xfrm>
          <a:prstGeom prst="rect">
            <a:avLst/>
          </a:prstGeom>
        </p:spPr>
      </p:pic>
      <p:sp>
        <p:nvSpPr>
          <p:cNvPr id="14" name="Прямокутник 13"/>
          <p:cNvSpPr/>
          <p:nvPr/>
        </p:nvSpPr>
        <p:spPr>
          <a:xfrm>
            <a:off x="1419921" y="4990469"/>
            <a:ext cx="7395371" cy="1846659"/>
          </a:xfrm>
          <a:prstGeom prst="rect">
            <a:avLst/>
          </a:prstGeom>
        </p:spPr>
        <p:txBody>
          <a:bodyPr wrap="square">
            <a:spAutoFit/>
          </a:bodyPr>
          <a:lstStyle/>
          <a:p>
            <a:r>
              <a:rPr lang="ru-RU" sz="1900" b="1" dirty="0" err="1">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Якщо</a:t>
            </a:r>
            <a:r>
              <a:rPr lang="ru-RU" sz="1900" b="1" dirty="0">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 </a:t>
            </a:r>
            <a:r>
              <a:rPr lang="ru-RU" sz="1900" b="1" dirty="0" err="1" smtClean="0">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результати</a:t>
            </a:r>
            <a:r>
              <a:rPr lang="ru-RU" sz="1900" b="1" dirty="0" smtClean="0">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 </a:t>
            </a:r>
            <a:r>
              <a:rPr lang="ru-RU" sz="1900" b="1" dirty="0">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(7) на </a:t>
            </a:r>
            <a:r>
              <a:rPr lang="ru-RU" sz="1900" b="1" dirty="0" err="1">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запланованому</a:t>
            </a:r>
            <a:r>
              <a:rPr lang="ru-RU" sz="1900" b="1" dirty="0">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 </a:t>
            </a:r>
            <a:r>
              <a:rPr lang="ru-RU" sz="1900" b="1" dirty="0" err="1">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рівні</a:t>
            </a:r>
            <a:r>
              <a:rPr lang="ru-RU" sz="1900" b="1" dirty="0">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 (8), </a:t>
            </a:r>
            <a:r>
              <a:rPr lang="ru-RU" sz="1900" b="1" dirty="0" err="1">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що</a:t>
            </a:r>
            <a:r>
              <a:rPr lang="ru-RU" sz="1900" b="1" dirty="0">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 </a:t>
            </a:r>
            <a:r>
              <a:rPr lang="ru-RU" sz="1900" b="1" dirty="0" err="1">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підтверджується</a:t>
            </a:r>
            <a:r>
              <a:rPr lang="ru-RU" sz="1900" b="1" dirty="0">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 документально (9), </a:t>
            </a:r>
            <a:r>
              <a:rPr lang="ru-RU" sz="1900" b="1" dirty="0" err="1">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отримані</a:t>
            </a:r>
            <a:r>
              <a:rPr lang="ru-RU" sz="1900" b="1" dirty="0">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 </a:t>
            </a:r>
            <a:r>
              <a:rPr lang="ru-RU" sz="1900" b="1" dirty="0" err="1">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припущення</a:t>
            </a:r>
            <a:r>
              <a:rPr lang="ru-RU" sz="1900" b="1" dirty="0">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 </a:t>
            </a:r>
            <a:r>
              <a:rPr lang="ru-RU" sz="1900" b="1" dirty="0" err="1">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виконані</a:t>
            </a:r>
            <a:r>
              <a:rPr lang="ru-RU" sz="1900" b="1" dirty="0">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 а </a:t>
            </a:r>
            <a:r>
              <a:rPr lang="ru-RU" sz="1900" b="1" dirty="0" err="1">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ризики</a:t>
            </a:r>
            <a:r>
              <a:rPr lang="ru-RU" sz="1900" b="1" dirty="0">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 </a:t>
            </a:r>
            <a:r>
              <a:rPr lang="ru-RU" sz="1900" b="1" dirty="0" err="1">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зменшилися</a:t>
            </a:r>
            <a:r>
              <a:rPr lang="ru-RU" sz="1900" b="1" dirty="0">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 </a:t>
            </a:r>
            <a:r>
              <a:rPr lang="ru-RU" sz="1900" b="1" dirty="0" err="1">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або</a:t>
            </a:r>
            <a:r>
              <a:rPr lang="ru-RU" sz="1900" b="1" dirty="0">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 не </a:t>
            </a:r>
            <a:r>
              <a:rPr lang="ru-RU" sz="1900" b="1" dirty="0" err="1">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з`являються</a:t>
            </a:r>
            <a:r>
              <a:rPr lang="ru-RU" sz="1900" b="1" dirty="0">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 (10), </a:t>
            </a:r>
            <a:r>
              <a:rPr lang="ru-RU" sz="1900" b="1" dirty="0" err="1">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чи</a:t>
            </a:r>
            <a:r>
              <a:rPr lang="ru-RU" sz="1900" b="1" dirty="0">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 буде </a:t>
            </a:r>
            <a:r>
              <a:rPr lang="ru-RU" sz="1900" b="1" dirty="0" err="1">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досягнуто</a:t>
            </a:r>
            <a:r>
              <a:rPr lang="ru-RU" sz="1900" b="1" dirty="0">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 </a:t>
            </a:r>
            <a:r>
              <a:rPr lang="ru-RU" sz="1900" b="1" u="sng" dirty="0" err="1">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конкретну</a:t>
            </a:r>
            <a:r>
              <a:rPr lang="ru-RU" sz="1900" b="1" u="sng" dirty="0">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 </a:t>
            </a:r>
            <a:r>
              <a:rPr lang="ru-RU" sz="1900" b="1" u="sng" dirty="0" err="1" smtClean="0">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ціль</a:t>
            </a:r>
            <a:r>
              <a:rPr lang="ru-RU" sz="1900" b="1" u="sng" dirty="0" smtClean="0">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(і</a:t>
            </a:r>
            <a:r>
              <a:rPr lang="ru-RU" sz="1900" b="1" u="sng" dirty="0">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 (11) </a:t>
            </a:r>
            <a:r>
              <a:rPr lang="ru-RU" sz="1900" b="1" dirty="0">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до </a:t>
            </a:r>
            <a:r>
              <a:rPr lang="ru-RU" sz="1900" b="1" dirty="0" err="1">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кінця</a:t>
            </a:r>
            <a:r>
              <a:rPr lang="ru-RU" sz="1900" b="1" dirty="0">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 </a:t>
            </a:r>
            <a:r>
              <a:rPr lang="ru-RU" sz="1900" b="1" dirty="0" err="1">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реалізації</a:t>
            </a:r>
            <a:r>
              <a:rPr lang="ru-RU" sz="1900" b="1" dirty="0">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 проекту на </a:t>
            </a:r>
            <a:r>
              <a:rPr lang="ru-RU" sz="1900" b="1" dirty="0" err="1">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запланованому</a:t>
            </a:r>
            <a:r>
              <a:rPr lang="ru-RU" sz="1900" b="1" dirty="0">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 </a:t>
            </a:r>
            <a:r>
              <a:rPr lang="ru-RU" sz="1900" b="1" dirty="0" err="1">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рівні</a:t>
            </a:r>
            <a:r>
              <a:rPr lang="ru-RU" sz="1900" b="1" dirty="0">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 (12), </a:t>
            </a:r>
            <a:r>
              <a:rPr lang="ru-RU" sz="1900" b="1" dirty="0" err="1">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що</a:t>
            </a:r>
            <a:r>
              <a:rPr lang="ru-RU" sz="1900" b="1" dirty="0">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 буде </a:t>
            </a:r>
            <a:r>
              <a:rPr lang="ru-RU" sz="1900" b="1" dirty="0" err="1">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підтверджуватися</a:t>
            </a:r>
            <a:r>
              <a:rPr lang="ru-RU" sz="1900" b="1" dirty="0">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 </a:t>
            </a:r>
            <a:r>
              <a:rPr lang="ru-RU" sz="1900" b="1" dirty="0" err="1">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статистичними</a:t>
            </a:r>
            <a:r>
              <a:rPr lang="ru-RU" sz="1900" b="1" dirty="0">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 </a:t>
            </a:r>
            <a:r>
              <a:rPr lang="ru-RU" sz="1900" b="1" dirty="0" err="1">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даними</a:t>
            </a:r>
            <a:r>
              <a:rPr lang="ru-RU" sz="1900" b="1" dirty="0">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 та / </a:t>
            </a:r>
            <a:r>
              <a:rPr lang="ru-RU" sz="1900" b="1" dirty="0" err="1">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або</a:t>
            </a:r>
            <a:r>
              <a:rPr lang="ru-RU" sz="1900" b="1" dirty="0">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 </a:t>
            </a:r>
            <a:r>
              <a:rPr lang="ru-RU" sz="1900" b="1" dirty="0" err="1">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дослідженнями</a:t>
            </a:r>
            <a:r>
              <a:rPr lang="ru-RU" sz="1900" b="1" dirty="0">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 (13)?</a:t>
            </a:r>
            <a:endParaRPr lang="uk-UA" sz="1900" b="1" dirty="0">
              <a:solidFill>
                <a:srgbClr val="002060"/>
              </a:solidFill>
            </a:endParaRPr>
          </a:p>
        </p:txBody>
      </p:sp>
      <p:pic>
        <p:nvPicPr>
          <p:cNvPr id="2" name="Рисунок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880" y="3501008"/>
            <a:ext cx="1415404" cy="1390844"/>
          </a:xfrm>
          <a:prstGeom prst="rect">
            <a:avLst/>
          </a:prstGeom>
        </p:spPr>
      </p:pic>
      <p:pic>
        <p:nvPicPr>
          <p:cNvPr id="3" name="Рисунок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41284" y="1556791"/>
            <a:ext cx="3382721" cy="3496163"/>
          </a:xfrm>
          <a:prstGeom prst="rect">
            <a:avLst/>
          </a:prstGeom>
        </p:spPr>
      </p:pic>
      <p:pic>
        <p:nvPicPr>
          <p:cNvPr id="5" name="Рисунок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880" y="1796557"/>
            <a:ext cx="1415404" cy="1428949"/>
          </a:xfrm>
          <a:prstGeom prst="rect">
            <a:avLst/>
          </a:prstGeom>
        </p:spPr>
      </p:pic>
    </p:spTree>
    <p:extLst>
      <p:ext uri="{BB962C8B-B14F-4D97-AF65-F5344CB8AC3E}">
        <p14:creationId xmlns:p14="http://schemas.microsoft.com/office/powerpoint/2010/main" val="22924790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http://www.activistpost.com/wp-content/uploads/2016/01/eu-vat-action-survey.jpg"/>
          <p:cNvPicPr>
            <a:picLocks noChangeAspect="1" noChangeArrowheads="1"/>
          </p:cNvPicPr>
          <p:nvPr/>
        </p:nvPicPr>
        <p:blipFill rotWithShape="1">
          <a:blip r:embed="rId2">
            <a:extLst>
              <a:ext uri="{28A0092B-C50C-407E-A947-70E740481C1C}">
                <a14:useLocalDpi xmlns:a14="http://schemas.microsoft.com/office/drawing/2010/main" val="0"/>
              </a:ext>
            </a:extLst>
          </a:blip>
          <a:srcRect l="24920" t="-787" r="-220" b="83607"/>
          <a:stretch/>
        </p:blipFill>
        <p:spPr bwMode="auto">
          <a:xfrm>
            <a:off x="251519" y="44624"/>
            <a:ext cx="8649213" cy="702274"/>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9"/>
          <p:cNvSpPr/>
          <p:nvPr/>
        </p:nvSpPr>
        <p:spPr>
          <a:xfrm>
            <a:off x="251519" y="98826"/>
            <a:ext cx="8568953" cy="648072"/>
          </a:xfrm>
          <a:prstGeom prst="rect">
            <a:avLst/>
          </a:prstGeom>
          <a:solidFill>
            <a:schemeClr val="accent4">
              <a:lumMod val="75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b="1" dirty="0" smtClean="0">
                <a:latin typeface="PF Square Sans Pro" panose="02000506040000020004" pitchFamily="2" charset="0"/>
              </a:rPr>
              <a:t>Конкурс «</a:t>
            </a:r>
            <a:r>
              <a:rPr lang="ru-RU" sz="3600" b="1" dirty="0" err="1" smtClean="0">
                <a:latin typeface="PF Square Sans Pro" panose="02000506040000020004" pitchFamily="2" charset="0"/>
              </a:rPr>
              <a:t>Секторальні</a:t>
            </a:r>
            <a:r>
              <a:rPr lang="ru-RU" sz="3600" b="1" dirty="0" smtClean="0">
                <a:latin typeface="PF Square Sans Pro" panose="02000506040000020004" pitchFamily="2" charset="0"/>
              </a:rPr>
              <a:t> </a:t>
            </a:r>
            <a:r>
              <a:rPr lang="ru-RU" sz="3600" b="1" dirty="0" err="1" smtClean="0">
                <a:latin typeface="PF Square Sans Pro" panose="02000506040000020004" pitchFamily="2" charset="0"/>
              </a:rPr>
              <a:t>реформи</a:t>
            </a:r>
            <a:r>
              <a:rPr lang="ru-RU" sz="3600" b="1" dirty="0" smtClean="0">
                <a:latin typeface="PF Square Sans Pro" panose="02000506040000020004" pitchFamily="2" charset="0"/>
              </a:rPr>
              <a:t>» (приклад)</a:t>
            </a:r>
            <a:endParaRPr lang="uk-UA" sz="3600" b="1" dirty="0">
              <a:latin typeface="PF Square Sans Pro" panose="02000506040000020004" pitchFamily="2" charset="0"/>
            </a:endParaRPr>
          </a:p>
        </p:txBody>
      </p:sp>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77288"/>
            <a:ext cx="9144000" cy="5648056"/>
          </a:xfrm>
          <a:prstGeom prst="rect">
            <a:avLst/>
          </a:prstGeom>
        </p:spPr>
      </p:pic>
    </p:spTree>
    <p:extLst>
      <p:ext uri="{BB962C8B-B14F-4D97-AF65-F5344CB8AC3E}">
        <p14:creationId xmlns:p14="http://schemas.microsoft.com/office/powerpoint/2010/main" val="28805716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http://www.activistpost.com/wp-content/uploads/2016/01/eu-vat-action-survey.jpg"/>
          <p:cNvPicPr>
            <a:picLocks noChangeAspect="1" noChangeArrowheads="1"/>
          </p:cNvPicPr>
          <p:nvPr/>
        </p:nvPicPr>
        <p:blipFill rotWithShape="1">
          <a:blip r:embed="rId2">
            <a:extLst>
              <a:ext uri="{28A0092B-C50C-407E-A947-70E740481C1C}">
                <a14:useLocalDpi xmlns:a14="http://schemas.microsoft.com/office/drawing/2010/main" val="0"/>
              </a:ext>
            </a:extLst>
          </a:blip>
          <a:srcRect l="24920" t="-787" r="-220" b="83607"/>
          <a:stretch/>
        </p:blipFill>
        <p:spPr bwMode="auto">
          <a:xfrm>
            <a:off x="251519" y="44624"/>
            <a:ext cx="8649213" cy="702274"/>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9"/>
          <p:cNvSpPr/>
          <p:nvPr/>
        </p:nvSpPr>
        <p:spPr>
          <a:xfrm>
            <a:off x="251519" y="98826"/>
            <a:ext cx="8568953" cy="648072"/>
          </a:xfrm>
          <a:prstGeom prst="rect">
            <a:avLst/>
          </a:prstGeom>
          <a:solidFill>
            <a:schemeClr val="accent4">
              <a:lumMod val="75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b="1" dirty="0" smtClean="0">
                <a:latin typeface="PF Square Sans Pro" panose="02000506040000020004" pitchFamily="2" charset="0"/>
              </a:rPr>
              <a:t>Конкурс «</a:t>
            </a:r>
            <a:r>
              <a:rPr lang="ru-RU" sz="3600" b="1" dirty="0" err="1" smtClean="0">
                <a:latin typeface="PF Square Sans Pro" panose="02000506040000020004" pitchFamily="2" charset="0"/>
              </a:rPr>
              <a:t>Секторальні</a:t>
            </a:r>
            <a:r>
              <a:rPr lang="ru-RU" sz="3600" b="1" dirty="0" smtClean="0">
                <a:latin typeface="PF Square Sans Pro" panose="02000506040000020004" pitchFamily="2" charset="0"/>
              </a:rPr>
              <a:t> </a:t>
            </a:r>
            <a:r>
              <a:rPr lang="ru-RU" sz="3600" b="1" dirty="0" err="1" smtClean="0">
                <a:latin typeface="PF Square Sans Pro" panose="02000506040000020004" pitchFamily="2" charset="0"/>
              </a:rPr>
              <a:t>реформи</a:t>
            </a:r>
            <a:r>
              <a:rPr lang="ru-RU" sz="3600" b="1" dirty="0" smtClean="0">
                <a:latin typeface="PF Square Sans Pro" panose="02000506040000020004" pitchFamily="2" charset="0"/>
              </a:rPr>
              <a:t>»</a:t>
            </a:r>
            <a:endParaRPr lang="uk-UA" sz="3600" b="1" dirty="0">
              <a:latin typeface="PF Square Sans Pro" panose="02000506040000020004" pitchFamily="2" charset="0"/>
            </a:endParaRPr>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52736"/>
            <a:ext cx="9144000" cy="5328592"/>
          </a:xfrm>
          <a:prstGeom prst="rect">
            <a:avLst/>
          </a:prstGeom>
        </p:spPr>
      </p:pic>
    </p:spTree>
    <p:extLst>
      <p:ext uri="{BB962C8B-B14F-4D97-AF65-F5344CB8AC3E}">
        <p14:creationId xmlns:p14="http://schemas.microsoft.com/office/powerpoint/2010/main" val="39034589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http://www.activistpost.com/wp-content/uploads/2016/01/eu-vat-action-survey.jpg"/>
          <p:cNvPicPr>
            <a:picLocks noChangeAspect="1" noChangeArrowheads="1"/>
          </p:cNvPicPr>
          <p:nvPr/>
        </p:nvPicPr>
        <p:blipFill rotWithShape="1">
          <a:blip r:embed="rId2">
            <a:extLst>
              <a:ext uri="{28A0092B-C50C-407E-A947-70E740481C1C}">
                <a14:useLocalDpi xmlns:a14="http://schemas.microsoft.com/office/drawing/2010/main" val="0"/>
              </a:ext>
            </a:extLst>
          </a:blip>
          <a:srcRect l="24920" t="-787" r="-220" b="83607"/>
          <a:stretch/>
        </p:blipFill>
        <p:spPr bwMode="auto">
          <a:xfrm>
            <a:off x="251519" y="44624"/>
            <a:ext cx="8649213" cy="702274"/>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9"/>
          <p:cNvSpPr/>
          <p:nvPr/>
        </p:nvSpPr>
        <p:spPr>
          <a:xfrm>
            <a:off x="251519" y="98826"/>
            <a:ext cx="8568953" cy="648072"/>
          </a:xfrm>
          <a:prstGeom prst="rect">
            <a:avLst/>
          </a:prstGeom>
          <a:solidFill>
            <a:schemeClr val="accent4">
              <a:lumMod val="75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b="1" dirty="0" smtClean="0">
                <a:latin typeface="PF Square Sans Pro" panose="02000506040000020004" pitchFamily="2" charset="0"/>
              </a:rPr>
              <a:t>Конкурс «</a:t>
            </a:r>
            <a:r>
              <a:rPr lang="ru-RU" sz="3600" b="1" dirty="0" err="1" smtClean="0">
                <a:latin typeface="PF Square Sans Pro" panose="02000506040000020004" pitchFamily="2" charset="0"/>
              </a:rPr>
              <a:t>Секторальні</a:t>
            </a:r>
            <a:r>
              <a:rPr lang="ru-RU" sz="3600" b="1" dirty="0" smtClean="0">
                <a:latin typeface="PF Square Sans Pro" panose="02000506040000020004" pitchFamily="2" charset="0"/>
              </a:rPr>
              <a:t> </a:t>
            </a:r>
            <a:r>
              <a:rPr lang="ru-RU" sz="3600" b="1" dirty="0" err="1" smtClean="0">
                <a:latin typeface="PF Square Sans Pro" panose="02000506040000020004" pitchFamily="2" charset="0"/>
              </a:rPr>
              <a:t>реформи</a:t>
            </a:r>
            <a:r>
              <a:rPr lang="ru-RU" sz="3600" b="1" dirty="0" smtClean="0">
                <a:latin typeface="PF Square Sans Pro" panose="02000506040000020004" pitchFamily="2" charset="0"/>
              </a:rPr>
              <a:t>»</a:t>
            </a:r>
            <a:endParaRPr lang="uk-UA" sz="3600" b="1" dirty="0">
              <a:latin typeface="PF Square Sans Pro" panose="02000506040000020004" pitchFamily="2" charset="0"/>
            </a:endParaRPr>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08720"/>
            <a:ext cx="9144000" cy="5633123"/>
          </a:xfrm>
          <a:prstGeom prst="rect">
            <a:avLst/>
          </a:prstGeom>
        </p:spPr>
      </p:pic>
    </p:spTree>
    <p:extLst>
      <p:ext uri="{BB962C8B-B14F-4D97-AF65-F5344CB8AC3E}">
        <p14:creationId xmlns:p14="http://schemas.microsoft.com/office/powerpoint/2010/main" val="42547005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http://www.activistpost.com/wp-content/uploads/2016/01/eu-vat-action-survey.jpg"/>
          <p:cNvPicPr>
            <a:picLocks noChangeAspect="1" noChangeArrowheads="1"/>
          </p:cNvPicPr>
          <p:nvPr/>
        </p:nvPicPr>
        <p:blipFill rotWithShape="1">
          <a:blip r:embed="rId2">
            <a:extLst>
              <a:ext uri="{28A0092B-C50C-407E-A947-70E740481C1C}">
                <a14:useLocalDpi xmlns:a14="http://schemas.microsoft.com/office/drawing/2010/main" val="0"/>
              </a:ext>
            </a:extLst>
          </a:blip>
          <a:srcRect l="24920" t="-787" r="-220" b="83607"/>
          <a:stretch/>
        </p:blipFill>
        <p:spPr bwMode="auto">
          <a:xfrm>
            <a:off x="251519" y="44624"/>
            <a:ext cx="8649213" cy="702274"/>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9"/>
          <p:cNvSpPr/>
          <p:nvPr/>
        </p:nvSpPr>
        <p:spPr>
          <a:xfrm>
            <a:off x="251519" y="98826"/>
            <a:ext cx="8568953" cy="648072"/>
          </a:xfrm>
          <a:prstGeom prst="rect">
            <a:avLst/>
          </a:prstGeom>
          <a:solidFill>
            <a:schemeClr val="accent4">
              <a:lumMod val="75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b="1" dirty="0" smtClean="0">
                <a:latin typeface="PF Square Sans Pro" panose="02000506040000020004" pitchFamily="2" charset="0"/>
              </a:rPr>
              <a:t>Конкурс «</a:t>
            </a:r>
            <a:r>
              <a:rPr lang="ru-RU" sz="3600" b="1" dirty="0" err="1" smtClean="0">
                <a:latin typeface="PF Square Sans Pro" panose="02000506040000020004" pitchFamily="2" charset="0"/>
              </a:rPr>
              <a:t>Секторальні</a:t>
            </a:r>
            <a:r>
              <a:rPr lang="ru-RU" sz="3600" b="1" dirty="0" smtClean="0">
                <a:latin typeface="PF Square Sans Pro" panose="02000506040000020004" pitchFamily="2" charset="0"/>
              </a:rPr>
              <a:t> </a:t>
            </a:r>
            <a:r>
              <a:rPr lang="ru-RU" sz="3600" b="1" dirty="0" err="1" smtClean="0">
                <a:latin typeface="PF Square Sans Pro" panose="02000506040000020004" pitchFamily="2" charset="0"/>
              </a:rPr>
              <a:t>реформи</a:t>
            </a:r>
            <a:r>
              <a:rPr lang="ru-RU" sz="3600" b="1" dirty="0" smtClean="0">
                <a:latin typeface="PF Square Sans Pro" panose="02000506040000020004" pitchFamily="2" charset="0"/>
              </a:rPr>
              <a:t>»</a:t>
            </a:r>
            <a:endParaRPr lang="uk-UA" sz="3600" b="1" dirty="0">
              <a:latin typeface="PF Square Sans Pro" panose="02000506040000020004" pitchFamily="2" charset="0"/>
            </a:endParaRPr>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99445"/>
            <a:ext cx="9144000" cy="2859110"/>
          </a:xfrm>
          <a:prstGeom prst="rect">
            <a:avLst/>
          </a:prstGeom>
        </p:spPr>
      </p:pic>
    </p:spTree>
    <p:extLst>
      <p:ext uri="{BB962C8B-B14F-4D97-AF65-F5344CB8AC3E}">
        <p14:creationId xmlns:p14="http://schemas.microsoft.com/office/powerpoint/2010/main" val="172007398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http://www.activistpost.com/wp-content/uploads/2016/01/eu-vat-action-survey.jpg"/>
          <p:cNvPicPr>
            <a:picLocks noChangeAspect="1" noChangeArrowheads="1"/>
          </p:cNvPicPr>
          <p:nvPr/>
        </p:nvPicPr>
        <p:blipFill rotWithShape="1">
          <a:blip r:embed="rId2">
            <a:extLst>
              <a:ext uri="{28A0092B-C50C-407E-A947-70E740481C1C}">
                <a14:useLocalDpi xmlns:a14="http://schemas.microsoft.com/office/drawing/2010/main" val="0"/>
              </a:ext>
            </a:extLst>
          </a:blip>
          <a:srcRect l="24920" t="-787" r="-220" b="83607"/>
          <a:stretch/>
        </p:blipFill>
        <p:spPr bwMode="auto">
          <a:xfrm>
            <a:off x="251519" y="44624"/>
            <a:ext cx="8649213" cy="702274"/>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9"/>
          <p:cNvSpPr/>
          <p:nvPr/>
        </p:nvSpPr>
        <p:spPr>
          <a:xfrm>
            <a:off x="251519" y="98826"/>
            <a:ext cx="8568953" cy="648072"/>
          </a:xfrm>
          <a:prstGeom prst="rect">
            <a:avLst/>
          </a:prstGeom>
          <a:solidFill>
            <a:schemeClr val="accent4">
              <a:lumMod val="75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b="1" dirty="0" smtClean="0">
                <a:latin typeface="PF Square Sans Pro" panose="02000506040000020004" pitchFamily="2" charset="0"/>
              </a:rPr>
              <a:t>Конкурс «</a:t>
            </a:r>
            <a:r>
              <a:rPr lang="ru-RU" sz="3600" b="1" dirty="0" err="1" smtClean="0">
                <a:latin typeface="PF Square Sans Pro" panose="02000506040000020004" pitchFamily="2" charset="0"/>
              </a:rPr>
              <a:t>Секторальні</a:t>
            </a:r>
            <a:r>
              <a:rPr lang="ru-RU" sz="3600" b="1" dirty="0" smtClean="0">
                <a:latin typeface="PF Square Sans Pro" panose="02000506040000020004" pitchFamily="2" charset="0"/>
              </a:rPr>
              <a:t> </a:t>
            </a:r>
            <a:r>
              <a:rPr lang="ru-RU" sz="3600" b="1" dirty="0" err="1" smtClean="0">
                <a:latin typeface="PF Square Sans Pro" panose="02000506040000020004" pitchFamily="2" charset="0"/>
              </a:rPr>
              <a:t>реформи</a:t>
            </a:r>
            <a:r>
              <a:rPr lang="ru-RU" sz="3600" b="1" dirty="0" smtClean="0">
                <a:latin typeface="PF Square Sans Pro" panose="02000506040000020004" pitchFamily="2" charset="0"/>
              </a:rPr>
              <a:t>»</a:t>
            </a:r>
            <a:endParaRPr lang="uk-UA" sz="3600" b="1" dirty="0">
              <a:latin typeface="PF Square Sans Pro" panose="02000506040000020004" pitchFamily="2" charset="0"/>
            </a:endParaRPr>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52736"/>
            <a:ext cx="9144000" cy="5328592"/>
          </a:xfrm>
          <a:prstGeom prst="rect">
            <a:avLst/>
          </a:prstGeom>
        </p:spPr>
      </p:pic>
    </p:spTree>
    <p:extLst>
      <p:ext uri="{BB962C8B-B14F-4D97-AF65-F5344CB8AC3E}">
        <p14:creationId xmlns:p14="http://schemas.microsoft.com/office/powerpoint/2010/main" val="130332759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Місце для номера слайда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47799C4-02C5-44EE-8E2C-01A4C1AF2F3F}" type="slidenum">
              <a:rPr lang="uk-UA" altLang="uk-UA" sz="1400" smtClean="0"/>
              <a:pPr>
                <a:spcBef>
                  <a:spcPct val="0"/>
                </a:spcBef>
                <a:buFontTx/>
                <a:buNone/>
              </a:pPr>
              <a:t>29</a:t>
            </a:fld>
            <a:endParaRPr lang="uk-UA" altLang="uk-UA" sz="1400" smtClean="0"/>
          </a:p>
        </p:txBody>
      </p:sp>
      <p:sp>
        <p:nvSpPr>
          <p:cNvPr id="4100" name="Rectangle 11"/>
          <p:cNvSpPr>
            <a:spLocks noChangeArrowheads="1"/>
          </p:cNvSpPr>
          <p:nvPr/>
        </p:nvSpPr>
        <p:spPr bwMode="auto">
          <a:xfrm>
            <a:off x="251520" y="2795079"/>
            <a:ext cx="8291512" cy="755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7724" tIns="38862" rIns="77724" bIns="38862"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None/>
              <a:defRPr/>
            </a:pPr>
            <a:r>
              <a:rPr lang="en-US" altLang="uk-UA" sz="3600" dirty="0" smtClean="0">
                <a:solidFill>
                  <a:schemeClr val="tx2"/>
                </a:solidFill>
                <a:latin typeface="Times New Roman" panose="02020603050405020304" pitchFamily="18" charset="0"/>
              </a:rPr>
              <a:t>    </a:t>
            </a:r>
            <a:r>
              <a:rPr lang="ru-RU" altLang="uk-UA" sz="4400" dirty="0" smtClean="0">
                <a:solidFill>
                  <a:srgbClr val="002060"/>
                </a:solidFill>
                <a:effectLst>
                  <a:outerShdw blurRad="38100" dist="38100" dir="2700000" algn="tl">
                    <a:srgbClr val="000000">
                      <a:alpha val="43137"/>
                    </a:srgbClr>
                  </a:outerShdw>
                </a:effectLst>
                <a:latin typeface="Times New Roman" panose="02020603050405020304" pitchFamily="18" charset="0"/>
              </a:rPr>
              <a:t>ДЯКУЄМО ЗА УВАГУ</a:t>
            </a:r>
            <a:endParaRPr lang="ru-RU" altLang="uk-UA" sz="4400" dirty="0">
              <a:solidFill>
                <a:srgbClr val="002060"/>
              </a:solidFill>
              <a:effectLst>
                <a:outerShdw blurRad="38100" dist="38100" dir="2700000" algn="tl">
                  <a:srgbClr val="000000">
                    <a:alpha val="43137"/>
                  </a:srgbClr>
                </a:outerShdw>
              </a:effectLst>
              <a:latin typeface="Times New Roman" panose="02020603050405020304" pitchFamily="18" charset="0"/>
            </a:endParaRPr>
          </a:p>
        </p:txBody>
      </p:sp>
      <p:pic>
        <p:nvPicPr>
          <p:cNvPr id="7" name="Picture 2" descr="\\Appdt\install\Лода\GERB\HERB_2.png"/>
          <p:cNvPicPr>
            <a:picLocks noChangeAspect="1" noChangeArrowheads="1"/>
          </p:cNvPicPr>
          <p:nvPr/>
        </p:nvPicPr>
        <p:blipFill>
          <a:blip r:embed="rId2" cstate="print"/>
          <a:srcRect/>
          <a:stretch>
            <a:fillRect/>
          </a:stretch>
        </p:blipFill>
        <p:spPr bwMode="auto">
          <a:xfrm>
            <a:off x="251520" y="150230"/>
            <a:ext cx="949201" cy="1118530"/>
          </a:xfrm>
          <a:prstGeom prst="rect">
            <a:avLst/>
          </a:prstGeom>
          <a:noFill/>
        </p:spPr>
      </p:pic>
      <p:pic>
        <p:nvPicPr>
          <p:cNvPr id="8" name="Picture 6" descr="edlogone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4368" y="150230"/>
            <a:ext cx="931271" cy="902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Прямокутник 1"/>
          <p:cNvSpPr/>
          <p:nvPr/>
        </p:nvSpPr>
        <p:spPr>
          <a:xfrm>
            <a:off x="5644602" y="5445224"/>
            <a:ext cx="3335272" cy="523220"/>
          </a:xfrm>
          <a:prstGeom prst="rect">
            <a:avLst/>
          </a:prstGeom>
          <a:solidFill>
            <a:srgbClr val="0070C0"/>
          </a:solidFill>
        </p:spPr>
        <p:txBody>
          <a:bodyPr wrap="none">
            <a:spAutoFit/>
          </a:bodyPr>
          <a:lstStyle/>
          <a:p>
            <a:r>
              <a:rPr lang="en-US" sz="2800" b="1" dirty="0">
                <a:solidFill>
                  <a:schemeClr val="bg1"/>
                </a:solidFill>
              </a:rPr>
              <a:t>http://dialog.lviv.ua/</a:t>
            </a:r>
            <a:endParaRPr lang="uk-UA" sz="2800" b="1" dirty="0">
              <a:solidFill>
                <a:schemeClr val="bg1"/>
              </a:solidFill>
            </a:endParaRPr>
          </a:p>
        </p:txBody>
      </p:sp>
    </p:spTree>
    <p:extLst>
      <p:ext uri="{BB962C8B-B14F-4D97-AF65-F5344CB8AC3E}">
        <p14:creationId xmlns:p14="http://schemas.microsoft.com/office/powerpoint/2010/main" val="20287466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a:xfrm>
            <a:off x="0" y="5620770"/>
            <a:ext cx="9144000" cy="273844"/>
          </a:xfrm>
        </p:spPr>
        <p:txBody>
          <a:bodyPr/>
          <a:lstStyle/>
          <a:p>
            <a:pPr algn="ctr"/>
            <a:fld id="{B0640EC0-AC03-43EB-84E9-437CA3AFED62}" type="slidenum">
              <a:rPr lang="ru-RU" sz="1600" smtClean="0">
                <a:solidFill>
                  <a:schemeClr val="bg1"/>
                </a:solidFill>
                <a:latin typeface="Century Gothic" pitchFamily="34" charset="0"/>
              </a:rPr>
              <a:pPr algn="ctr"/>
              <a:t>3</a:t>
            </a:fld>
            <a:endParaRPr lang="ru-RU" sz="1600" dirty="0">
              <a:solidFill>
                <a:schemeClr val="bg1"/>
              </a:solidFill>
              <a:latin typeface="Century Gothic" pitchFamily="34" charset="0"/>
            </a:endParaRPr>
          </a:p>
        </p:txBody>
      </p:sp>
      <p:grpSp>
        <p:nvGrpSpPr>
          <p:cNvPr id="5" name="Группа 4"/>
          <p:cNvGrpSpPr/>
          <p:nvPr/>
        </p:nvGrpSpPr>
        <p:grpSpPr>
          <a:xfrm>
            <a:off x="107505" y="116633"/>
            <a:ext cx="8640959" cy="2232247"/>
            <a:chOff x="5137269" y="2938295"/>
            <a:chExt cx="10961987" cy="2510685"/>
          </a:xfrm>
        </p:grpSpPr>
        <p:sp>
          <p:nvSpPr>
            <p:cNvPr id="8" name="Стрілка вправо 1"/>
            <p:cNvSpPr/>
            <p:nvPr/>
          </p:nvSpPr>
          <p:spPr>
            <a:xfrm>
              <a:off x="5137269" y="2938295"/>
              <a:ext cx="2101048" cy="1457818"/>
            </a:xfrm>
            <a:prstGeom prst="rightArrow">
              <a:avLst/>
            </a:prstGeom>
            <a:solidFill>
              <a:srgbClr val="F255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400" b="1" dirty="0">
                  <a:solidFill>
                    <a:srgbClr val="FFFFFF"/>
                  </a:solidFill>
                  <a:latin typeface="Century Gothic" panose="020B0502020202020204" pitchFamily="34" charset="0"/>
                  <a:cs typeface="Times New Roman" pitchFamily="18" charset="0"/>
                </a:rPr>
                <a:t>ІНТЕРЕСИ ДОНОРА (ПРІОРИТЕТИ)</a:t>
              </a:r>
              <a:endParaRPr lang="uk-UA" sz="1400" b="1" dirty="0">
                <a:solidFill>
                  <a:srgbClr val="FFFFFF"/>
                </a:solidFill>
                <a:latin typeface="Century Gothic" panose="020B0502020202020204" pitchFamily="34" charset="0"/>
              </a:endParaRPr>
            </a:p>
          </p:txBody>
        </p:sp>
        <p:sp>
          <p:nvSpPr>
            <p:cNvPr id="9" name="Стрілка вліво 2"/>
            <p:cNvSpPr/>
            <p:nvPr/>
          </p:nvSpPr>
          <p:spPr>
            <a:xfrm>
              <a:off x="6781566" y="2938295"/>
              <a:ext cx="9317690" cy="2510685"/>
            </a:xfrm>
            <a:prstGeom prst="leftArrow">
              <a:avLst/>
            </a:prstGeom>
            <a:solidFill>
              <a:srgbClr val="1934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3200" b="1" dirty="0">
                  <a:solidFill>
                    <a:srgbClr val="FFFFFF"/>
                  </a:solidFill>
                  <a:latin typeface="PF Square Sans Pro" panose="02000506040000020004" pitchFamily="2" charset="0"/>
                  <a:cs typeface="Times New Roman" pitchFamily="18" charset="0"/>
                </a:rPr>
                <a:t>ІНТЕРЕСИ ЗАЯВНИКА</a:t>
              </a:r>
            </a:p>
            <a:p>
              <a:pPr algn="ctr"/>
              <a:r>
                <a:rPr lang="uk-UA" sz="3200" b="1" dirty="0">
                  <a:solidFill>
                    <a:srgbClr val="FFFFFF"/>
                  </a:solidFill>
                  <a:latin typeface="PF Square Sans Pro" panose="02000506040000020004" pitchFamily="2" charset="0"/>
                  <a:cs typeface="Times New Roman" pitchFamily="18" charset="0"/>
                </a:rPr>
                <a:t>(ОСНОВНІ ПРОБЛЕМИ)</a:t>
              </a:r>
            </a:p>
          </p:txBody>
        </p:sp>
      </p:grpSp>
      <p:sp>
        <p:nvSpPr>
          <p:cNvPr id="2" name="TextBox 1"/>
          <p:cNvSpPr txBox="1"/>
          <p:nvPr/>
        </p:nvSpPr>
        <p:spPr>
          <a:xfrm>
            <a:off x="5324585" y="1916832"/>
            <a:ext cx="3419872" cy="1569660"/>
          </a:xfrm>
          <a:prstGeom prst="rect">
            <a:avLst/>
          </a:prstGeom>
          <a:solidFill>
            <a:srgbClr val="00B050"/>
          </a:solidFill>
        </p:spPr>
        <p:txBody>
          <a:bodyPr wrap="square" rtlCol="0">
            <a:spAutoFit/>
          </a:bodyPr>
          <a:lstStyle/>
          <a:p>
            <a:pPr algn="ctr"/>
            <a:r>
              <a:rPr lang="uk-UA" sz="2400" b="1" dirty="0" smtClean="0">
                <a:solidFill>
                  <a:schemeClr val="bg1"/>
                </a:solidFill>
                <a:latin typeface="PF Square Sans Pro" panose="02000506040000020004" pitchFamily="2" charset="0"/>
              </a:rPr>
              <a:t>Стратегія розвитку громади</a:t>
            </a:r>
          </a:p>
          <a:p>
            <a:pPr algn="ctr"/>
            <a:r>
              <a:rPr lang="uk-UA" sz="2400" b="1" dirty="0" smtClean="0">
                <a:solidFill>
                  <a:schemeClr val="bg1"/>
                </a:solidFill>
                <a:latin typeface="PF Square Sans Pro" panose="02000506040000020004" pitchFamily="2" charset="0"/>
              </a:rPr>
              <a:t>План реалізації </a:t>
            </a:r>
          </a:p>
          <a:p>
            <a:pPr algn="ctr"/>
            <a:r>
              <a:rPr lang="uk-UA" sz="2400" b="1" dirty="0">
                <a:solidFill>
                  <a:schemeClr val="bg1"/>
                </a:solidFill>
                <a:latin typeface="PF Square Sans Pro" panose="02000506040000020004" pitchFamily="2" charset="0"/>
              </a:rPr>
              <a:t>(</a:t>
            </a:r>
            <a:r>
              <a:rPr lang="uk-UA" sz="2400" b="1" dirty="0" smtClean="0">
                <a:solidFill>
                  <a:schemeClr val="bg1"/>
                </a:solidFill>
                <a:latin typeface="PF Square Sans Pro" panose="02000506040000020004" pitchFamily="2" charset="0"/>
              </a:rPr>
              <a:t>перелік проектів)</a:t>
            </a:r>
            <a:endParaRPr lang="uk-UA" sz="2400" b="1" dirty="0">
              <a:solidFill>
                <a:schemeClr val="bg1"/>
              </a:solidFill>
              <a:latin typeface="PF Square Sans Pro" panose="02000506040000020004" pitchFamily="2" charset="0"/>
            </a:endParaRPr>
          </a:p>
        </p:txBody>
      </p:sp>
      <p:pic>
        <p:nvPicPr>
          <p:cNvPr id="1030" name="Picture 6" descr="Результат пошуку зображень за запитом &quot;Стратегія ОТГ&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2363" y="3486492"/>
            <a:ext cx="2804316" cy="295590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Результат пошуку зображень за запитом &quot;Стратегія ОТГ&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402" y="3072970"/>
            <a:ext cx="4855807" cy="2821644"/>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кутник 2"/>
          <p:cNvSpPr/>
          <p:nvPr/>
        </p:nvSpPr>
        <p:spPr>
          <a:xfrm>
            <a:off x="141903" y="2417611"/>
            <a:ext cx="4842306" cy="646331"/>
          </a:xfrm>
          <a:prstGeom prst="rect">
            <a:avLst/>
          </a:prstGeom>
          <a:solidFill>
            <a:srgbClr val="002060"/>
          </a:solidFill>
        </p:spPr>
        <p:txBody>
          <a:bodyPr wrap="square">
            <a:spAutoFit/>
          </a:bodyPr>
          <a:lstStyle/>
          <a:p>
            <a:r>
              <a:rPr lang="en-US" b="1" dirty="0">
                <a:solidFill>
                  <a:schemeClr val="bg1"/>
                </a:solidFill>
              </a:rPr>
              <a:t>https://i.factor.ua/ukr/journals/ms/2016/august/issue-8/article-20453.html</a:t>
            </a:r>
            <a:endParaRPr lang="uk-UA" b="1" dirty="0">
              <a:solidFill>
                <a:schemeClr val="bg1"/>
              </a:solidFill>
            </a:endParaRPr>
          </a:p>
        </p:txBody>
      </p:sp>
      <p:sp>
        <p:nvSpPr>
          <p:cNvPr id="6" name="Прямокутник 5"/>
          <p:cNvSpPr/>
          <p:nvPr/>
        </p:nvSpPr>
        <p:spPr>
          <a:xfrm>
            <a:off x="141904" y="6034292"/>
            <a:ext cx="5182681" cy="461665"/>
          </a:xfrm>
          <a:prstGeom prst="rect">
            <a:avLst/>
          </a:prstGeom>
          <a:solidFill>
            <a:srgbClr val="002060"/>
          </a:solidFill>
        </p:spPr>
        <p:txBody>
          <a:bodyPr wrap="square">
            <a:spAutoFit/>
          </a:bodyPr>
          <a:lstStyle/>
          <a:p>
            <a:r>
              <a:rPr lang="uk-UA" sz="2400" b="1" dirty="0" smtClean="0">
                <a:solidFill>
                  <a:schemeClr val="bg1"/>
                </a:solidFill>
                <a:latin typeface="PF Square Sans Pro" panose="02000506040000020004" pitchFamily="2" charset="0"/>
              </a:rPr>
              <a:t>Перелік перспективних проектів</a:t>
            </a:r>
            <a:endParaRPr lang="uk-UA" sz="2400" b="1" dirty="0">
              <a:solidFill>
                <a:schemeClr val="bg1"/>
              </a:solidFill>
              <a:latin typeface="PF Square Sans Pro" panose="02000506040000020004" pitchFamily="2" charset="0"/>
            </a:endParaRPr>
          </a:p>
        </p:txBody>
      </p:sp>
    </p:spTree>
    <p:extLst>
      <p:ext uri="{BB962C8B-B14F-4D97-AF65-F5344CB8AC3E}">
        <p14:creationId xmlns:p14="http://schemas.microsoft.com/office/powerpoint/2010/main" val="20143984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a:xfrm>
            <a:off x="0" y="5620770"/>
            <a:ext cx="9144000" cy="273844"/>
          </a:xfrm>
        </p:spPr>
        <p:txBody>
          <a:bodyPr/>
          <a:lstStyle/>
          <a:p>
            <a:pPr algn="ctr"/>
            <a:fld id="{B0640EC0-AC03-43EB-84E9-437CA3AFED62}" type="slidenum">
              <a:rPr lang="ru-RU" sz="1600" smtClean="0">
                <a:solidFill>
                  <a:schemeClr val="bg1"/>
                </a:solidFill>
                <a:latin typeface="Century Gothic" pitchFamily="34" charset="0"/>
              </a:rPr>
              <a:pPr algn="ctr"/>
              <a:t>4</a:t>
            </a:fld>
            <a:endParaRPr lang="ru-RU" sz="1600" dirty="0">
              <a:solidFill>
                <a:schemeClr val="bg1"/>
              </a:solidFill>
              <a:latin typeface="Century Gothic" pitchFamily="34" charset="0"/>
            </a:endParaRPr>
          </a:p>
        </p:txBody>
      </p:sp>
      <p:grpSp>
        <p:nvGrpSpPr>
          <p:cNvPr id="5" name="Группа 4"/>
          <p:cNvGrpSpPr/>
          <p:nvPr/>
        </p:nvGrpSpPr>
        <p:grpSpPr>
          <a:xfrm>
            <a:off x="107505" y="116633"/>
            <a:ext cx="8784975" cy="1152127"/>
            <a:chOff x="5137269" y="2938295"/>
            <a:chExt cx="10961985" cy="2039113"/>
          </a:xfrm>
        </p:grpSpPr>
        <p:sp>
          <p:nvSpPr>
            <p:cNvPr id="8" name="Стрілка вправо 1"/>
            <p:cNvSpPr/>
            <p:nvPr/>
          </p:nvSpPr>
          <p:spPr>
            <a:xfrm>
              <a:off x="5137269" y="2938295"/>
              <a:ext cx="2101048" cy="1457818"/>
            </a:xfrm>
            <a:prstGeom prst="right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400" b="1" dirty="0">
                  <a:solidFill>
                    <a:srgbClr val="FFFFFF"/>
                  </a:solidFill>
                  <a:latin typeface="Century Gothic" panose="020B0502020202020204" pitchFamily="34" charset="0"/>
                  <a:cs typeface="Times New Roman" pitchFamily="18" charset="0"/>
                </a:rPr>
                <a:t>ІНТЕРЕСИ </a:t>
              </a:r>
              <a:r>
                <a:rPr lang="uk-UA" sz="1400" b="1" dirty="0" smtClean="0">
                  <a:solidFill>
                    <a:srgbClr val="FFFFFF"/>
                  </a:solidFill>
                  <a:latin typeface="Century Gothic" panose="020B0502020202020204" pitchFamily="34" charset="0"/>
                  <a:cs typeface="Times New Roman" pitchFamily="18" charset="0"/>
                </a:rPr>
                <a:t>заявника</a:t>
              </a:r>
              <a:endParaRPr lang="uk-UA" sz="1400" b="1" dirty="0">
                <a:solidFill>
                  <a:srgbClr val="FFFFFF"/>
                </a:solidFill>
                <a:latin typeface="Century Gothic" panose="020B0502020202020204" pitchFamily="34" charset="0"/>
              </a:endParaRPr>
            </a:p>
          </p:txBody>
        </p:sp>
        <p:sp>
          <p:nvSpPr>
            <p:cNvPr id="9" name="Стрілка вліво 2"/>
            <p:cNvSpPr/>
            <p:nvPr/>
          </p:nvSpPr>
          <p:spPr>
            <a:xfrm>
              <a:off x="7238315" y="2938295"/>
              <a:ext cx="8860939" cy="2039113"/>
            </a:xfrm>
            <a:prstGeom prst="leftArrow">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000" b="1" dirty="0">
                  <a:solidFill>
                    <a:srgbClr val="FFFFFF"/>
                  </a:solidFill>
                  <a:latin typeface="PF Square Sans Pro" panose="02000506040000020004" pitchFamily="2" charset="0"/>
                  <a:cs typeface="Times New Roman" pitchFamily="18" charset="0"/>
                </a:rPr>
                <a:t>ІНТЕРЕСИ </a:t>
              </a:r>
              <a:r>
                <a:rPr lang="uk-UA" sz="2000" b="1" dirty="0" smtClean="0">
                  <a:solidFill>
                    <a:srgbClr val="FFFFFF"/>
                  </a:solidFill>
                  <a:latin typeface="PF Square Sans Pro" panose="02000506040000020004" pitchFamily="2" charset="0"/>
                  <a:cs typeface="Times New Roman" pitchFamily="18" charset="0"/>
                </a:rPr>
                <a:t>ДОНОРА</a:t>
              </a:r>
              <a:endParaRPr lang="uk-UA" sz="2000" b="1" dirty="0">
                <a:solidFill>
                  <a:srgbClr val="FFFFFF"/>
                </a:solidFill>
                <a:latin typeface="PF Square Sans Pro" panose="02000506040000020004" pitchFamily="2" charset="0"/>
                <a:cs typeface="Times New Roman" pitchFamily="18" charset="0"/>
              </a:endParaRPr>
            </a:p>
            <a:p>
              <a:pPr algn="ctr"/>
              <a:r>
                <a:rPr lang="uk-UA" sz="2000" b="1" dirty="0">
                  <a:solidFill>
                    <a:srgbClr val="FFFFFF"/>
                  </a:solidFill>
                  <a:latin typeface="PF Square Sans Pro" panose="02000506040000020004" pitchFamily="2" charset="0"/>
                  <a:cs typeface="Times New Roman" pitchFamily="18" charset="0"/>
                </a:rPr>
                <a:t>(ОСНОВНІ </a:t>
              </a:r>
              <a:r>
                <a:rPr lang="uk-UA" sz="2000" b="1" dirty="0" smtClean="0">
                  <a:solidFill>
                    <a:srgbClr val="FFFFFF"/>
                  </a:solidFill>
                  <a:latin typeface="PF Square Sans Pro" panose="02000506040000020004" pitchFamily="2" charset="0"/>
                  <a:cs typeface="Times New Roman" pitchFamily="18" charset="0"/>
                </a:rPr>
                <a:t>ПРІОРИТЕТИ 5+2)</a:t>
              </a:r>
              <a:endParaRPr lang="uk-UA" sz="2000" b="1" dirty="0">
                <a:solidFill>
                  <a:srgbClr val="FFFFFF"/>
                </a:solidFill>
                <a:latin typeface="PF Square Sans Pro" panose="02000506040000020004" pitchFamily="2" charset="0"/>
                <a:cs typeface="Times New Roman" pitchFamily="18" charset="0"/>
              </a:endParaRPr>
            </a:p>
          </p:txBody>
        </p:sp>
      </p:grpSp>
      <p:sp>
        <p:nvSpPr>
          <p:cNvPr id="2" name="Прямокутник 1"/>
          <p:cNvSpPr/>
          <p:nvPr/>
        </p:nvSpPr>
        <p:spPr>
          <a:xfrm>
            <a:off x="251520" y="6211669"/>
            <a:ext cx="8496944" cy="646331"/>
          </a:xfrm>
          <a:prstGeom prst="rect">
            <a:avLst/>
          </a:prstGeom>
          <a:solidFill>
            <a:srgbClr val="002060"/>
          </a:solidFill>
        </p:spPr>
        <p:txBody>
          <a:bodyPr wrap="square">
            <a:spAutoFit/>
          </a:bodyPr>
          <a:lstStyle/>
          <a:p>
            <a:pPr algn="ctr"/>
            <a:r>
              <a:rPr lang="uk-UA" b="1" dirty="0">
                <a:solidFill>
                  <a:schemeClr val="bg1"/>
                </a:solidFill>
                <a:latin typeface="PF Square Sans Pro" panose="02000506040000020004" pitchFamily="2" charset="0"/>
                <a:ea typeface="Calibri" panose="020F0502020204030204" pitchFamily="34" charset="0"/>
                <a:cs typeface="Times New Roman" panose="02020603050405020304" pitchFamily="18" charset="0"/>
              </a:rPr>
              <a:t>Конкурс регіональних проектів </a:t>
            </a:r>
            <a:r>
              <a:rPr lang="uk-UA" b="1" dirty="0" smtClean="0">
                <a:solidFill>
                  <a:schemeClr val="bg1"/>
                </a:solidFill>
                <a:latin typeface="PF Square Sans Pro" panose="02000506040000020004" pitchFamily="2" charset="0"/>
                <a:ea typeface="Calibri" panose="020F0502020204030204" pitchFamily="34" charset="0"/>
                <a:cs typeface="Times New Roman" panose="02020603050405020304" pitchFamily="18" charset="0"/>
              </a:rPr>
              <a:t>в рамках </a:t>
            </a:r>
            <a:r>
              <a:rPr lang="uk-UA" b="1" dirty="0">
                <a:solidFill>
                  <a:schemeClr val="bg1"/>
                </a:solidFill>
                <a:latin typeface="PF Square Sans Pro" panose="02000506040000020004" pitchFamily="2" charset="0"/>
                <a:ea typeface="Calibri" panose="020F0502020204030204" pitchFamily="34" charset="0"/>
                <a:cs typeface="Times New Roman" panose="02020603050405020304" pitchFamily="18" charset="0"/>
              </a:rPr>
              <a:t>виконання Угоди про фінансування Програми підтримки секторальної </a:t>
            </a:r>
            <a:r>
              <a:rPr lang="uk-UA" b="1" dirty="0" smtClean="0">
                <a:solidFill>
                  <a:schemeClr val="bg1"/>
                </a:solidFill>
                <a:latin typeface="PF Square Sans Pro" panose="02000506040000020004" pitchFamily="2" charset="0"/>
                <a:ea typeface="Calibri" panose="020F0502020204030204" pitchFamily="34" charset="0"/>
                <a:cs typeface="Times New Roman" panose="02020603050405020304" pitchFamily="18" charset="0"/>
              </a:rPr>
              <a:t>політики</a:t>
            </a:r>
            <a:endParaRPr lang="uk-UA" b="1" dirty="0">
              <a:solidFill>
                <a:schemeClr val="bg1"/>
              </a:solidFill>
            </a:endParaRPr>
          </a:p>
        </p:txBody>
      </p:sp>
      <p:graphicFrame>
        <p:nvGraphicFramePr>
          <p:cNvPr id="10" name="Схема 9"/>
          <p:cNvGraphicFramePr/>
          <p:nvPr>
            <p:extLst>
              <p:ext uri="{D42A27DB-BD31-4B8C-83A1-F6EECF244321}">
                <p14:modId xmlns:p14="http://schemas.microsoft.com/office/powerpoint/2010/main" val="2495972510"/>
              </p:ext>
            </p:extLst>
          </p:nvPr>
        </p:nvGraphicFramePr>
        <p:xfrm>
          <a:off x="0" y="1124744"/>
          <a:ext cx="8892480" cy="5112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Овал 2"/>
          <p:cNvSpPr/>
          <p:nvPr/>
        </p:nvSpPr>
        <p:spPr>
          <a:xfrm>
            <a:off x="2915816" y="5013176"/>
            <a:ext cx="5544616" cy="119849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12099260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www.activistpost.com/wp-content/uploads/2016/01/eu-vat-action-survey.jpg"/>
          <p:cNvPicPr>
            <a:picLocks noChangeAspect="1" noChangeArrowheads="1"/>
          </p:cNvPicPr>
          <p:nvPr/>
        </p:nvPicPr>
        <p:blipFill rotWithShape="1">
          <a:blip r:embed="rId2">
            <a:extLst>
              <a:ext uri="{28A0092B-C50C-407E-A947-70E740481C1C}">
                <a14:useLocalDpi xmlns:a14="http://schemas.microsoft.com/office/drawing/2010/main" val="0"/>
              </a:ext>
            </a:extLst>
          </a:blip>
          <a:srcRect l="24920" t="-160" r="-220" b="160"/>
          <a:stretch/>
        </p:blipFill>
        <p:spPr bwMode="auto">
          <a:xfrm>
            <a:off x="0" y="1"/>
            <a:ext cx="9180512" cy="6885384"/>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0" y="5013176"/>
            <a:ext cx="9144000" cy="108012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uk-UA"/>
          </a:p>
        </p:txBody>
      </p:sp>
      <p:sp>
        <p:nvSpPr>
          <p:cNvPr id="2" name="Заголовок 1"/>
          <p:cNvSpPr>
            <a:spLocks noGrp="1"/>
          </p:cNvSpPr>
          <p:nvPr>
            <p:ph type="ctrTitle"/>
          </p:nvPr>
        </p:nvSpPr>
        <p:spPr>
          <a:xfrm>
            <a:off x="259408" y="4767287"/>
            <a:ext cx="8640960" cy="1470025"/>
          </a:xfrm>
        </p:spPr>
        <p:txBody>
          <a:bodyPr>
            <a:noAutofit/>
          </a:bodyPr>
          <a:lstStyle/>
          <a:p>
            <a:r>
              <a:rPr lang="ru-RU" sz="3600" b="1" dirty="0">
                <a:solidFill>
                  <a:schemeClr val="accent4">
                    <a:lumMod val="50000"/>
                  </a:schemeClr>
                </a:solidFill>
                <a:latin typeface="PF Square Sans Pro" panose="02000506040000020004" pitchFamily="2" charset="0"/>
              </a:rPr>
              <a:t>Тема </a:t>
            </a:r>
            <a:r>
              <a:rPr lang="ru-RU" sz="3600" b="1" dirty="0" smtClean="0">
                <a:solidFill>
                  <a:schemeClr val="accent4">
                    <a:lumMod val="50000"/>
                  </a:schemeClr>
                </a:solidFill>
                <a:latin typeface="PF Square Sans Pro" panose="02000506040000020004" pitchFamily="2" charset="0"/>
              </a:rPr>
              <a:t>1</a:t>
            </a:r>
            <a:r>
              <a:rPr lang="ru-RU" sz="3600" b="1" dirty="0">
                <a:solidFill>
                  <a:schemeClr val="accent4">
                    <a:lumMod val="50000"/>
                  </a:schemeClr>
                </a:solidFill>
                <a:latin typeface="PF Square Sans Pro" panose="02000506040000020004" pitchFamily="2" charset="0"/>
              </a:rPr>
              <a:t>. Архітектура </a:t>
            </a:r>
            <a:r>
              <a:rPr lang="ru-RU" sz="3600" b="1" dirty="0" err="1">
                <a:solidFill>
                  <a:schemeClr val="accent4">
                    <a:lumMod val="50000"/>
                  </a:schemeClr>
                </a:solidFill>
                <a:latin typeface="PF Square Sans Pro" panose="02000506040000020004" pitchFamily="2" charset="0"/>
              </a:rPr>
              <a:t>логічної</a:t>
            </a:r>
            <a:r>
              <a:rPr lang="ru-RU" sz="3600" b="1" dirty="0">
                <a:solidFill>
                  <a:schemeClr val="accent4">
                    <a:lumMod val="50000"/>
                  </a:schemeClr>
                </a:solidFill>
                <a:latin typeface="PF Square Sans Pro" panose="02000506040000020004" pitchFamily="2" charset="0"/>
              </a:rPr>
              <a:t> </a:t>
            </a:r>
            <a:r>
              <a:rPr lang="ru-RU" sz="3600" b="1" dirty="0" err="1" smtClean="0">
                <a:solidFill>
                  <a:schemeClr val="accent4">
                    <a:lumMod val="50000"/>
                  </a:schemeClr>
                </a:solidFill>
                <a:latin typeface="PF Square Sans Pro" panose="02000506040000020004" pitchFamily="2" charset="0"/>
              </a:rPr>
              <a:t>матриці</a:t>
            </a:r>
            <a:endParaRPr lang="ru-RU" sz="3600" b="1" dirty="0">
              <a:solidFill>
                <a:schemeClr val="accent4">
                  <a:lumMod val="50000"/>
                </a:schemeClr>
              </a:solidFill>
              <a:latin typeface="PF Square Sans Pro" panose="02000506040000020004" pitchFamily="2" charset="0"/>
            </a:endParaRPr>
          </a:p>
        </p:txBody>
      </p:sp>
    </p:spTree>
    <p:extLst>
      <p:ext uri="{BB962C8B-B14F-4D97-AF65-F5344CB8AC3E}">
        <p14:creationId xmlns:p14="http://schemas.microsoft.com/office/powerpoint/2010/main" val="9618327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http://www.activistpost.com/wp-content/uploads/2016/01/eu-vat-action-survey.jpg"/>
          <p:cNvPicPr>
            <a:picLocks noChangeAspect="1" noChangeArrowheads="1"/>
          </p:cNvPicPr>
          <p:nvPr/>
        </p:nvPicPr>
        <p:blipFill rotWithShape="1">
          <a:blip r:embed="rId2">
            <a:extLst>
              <a:ext uri="{28A0092B-C50C-407E-A947-70E740481C1C}">
                <a14:useLocalDpi xmlns:a14="http://schemas.microsoft.com/office/drawing/2010/main" val="0"/>
              </a:ext>
            </a:extLst>
          </a:blip>
          <a:srcRect l="24920" t="-787" r="-220" b="83607"/>
          <a:stretch/>
        </p:blipFill>
        <p:spPr bwMode="auto">
          <a:xfrm>
            <a:off x="251520" y="44624"/>
            <a:ext cx="8496944" cy="702274"/>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9"/>
          <p:cNvSpPr/>
          <p:nvPr/>
        </p:nvSpPr>
        <p:spPr>
          <a:xfrm>
            <a:off x="251520" y="98826"/>
            <a:ext cx="8496944" cy="648072"/>
          </a:xfrm>
          <a:prstGeom prst="rect">
            <a:avLst/>
          </a:prstGeom>
          <a:solidFill>
            <a:schemeClr val="accent4">
              <a:lumMod val="75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3600" b="1" dirty="0">
                <a:latin typeface="PF Square Sans Pro" panose="02000506040000020004" pitchFamily="2" charset="0"/>
              </a:rPr>
              <a:t>Архітектура логічної </a:t>
            </a:r>
            <a:r>
              <a:rPr lang="uk-UA" sz="3600" b="1" dirty="0" smtClean="0">
                <a:latin typeface="PF Square Sans Pro" panose="02000506040000020004" pitchFamily="2" charset="0"/>
              </a:rPr>
              <a:t>матриці (ЛМ)</a:t>
            </a:r>
            <a:endParaRPr lang="uk-UA" sz="3600" b="1" dirty="0">
              <a:latin typeface="PF Square Sans Pro" panose="02000506040000020004" pitchFamily="2" charset="0"/>
            </a:endParaRPr>
          </a:p>
        </p:txBody>
      </p:sp>
      <p:sp>
        <p:nvSpPr>
          <p:cNvPr id="2" name="Прямокутник 1"/>
          <p:cNvSpPr/>
          <p:nvPr/>
        </p:nvSpPr>
        <p:spPr>
          <a:xfrm>
            <a:off x="251520" y="908720"/>
            <a:ext cx="8496944" cy="467757"/>
          </a:xfrm>
          <a:prstGeom prst="rect">
            <a:avLst/>
          </a:prstGeom>
          <a:solidFill>
            <a:srgbClr val="002060"/>
          </a:solidFill>
        </p:spPr>
        <p:txBody>
          <a:bodyPr wrap="square">
            <a:spAutoFit/>
          </a:bodyPr>
          <a:lstStyle/>
          <a:p>
            <a:pPr indent="180340" algn="just">
              <a:lnSpc>
                <a:spcPct val="107000"/>
              </a:lnSpc>
              <a:spcAft>
                <a:spcPts val="0"/>
              </a:spcAft>
            </a:pPr>
            <a:r>
              <a:rPr lang="ru-RU" sz="2400" b="1" dirty="0" err="1">
                <a:solidFill>
                  <a:schemeClr val="bg1"/>
                </a:solidFill>
                <a:latin typeface="PF Square Sans Pro" panose="02000506040000020004" pitchFamily="2" charset="0"/>
                <a:ea typeface="Times New Roman" panose="02020603050405020304" pitchFamily="18" charset="0"/>
                <a:cs typeface="Tahoma" panose="020B0604030504040204" pitchFamily="34" charset="0"/>
              </a:rPr>
              <a:t>Графічно</a:t>
            </a:r>
            <a:r>
              <a:rPr lang="ru-RU" sz="2400" b="1" dirty="0">
                <a:solidFill>
                  <a:schemeClr val="bg1"/>
                </a:solidFill>
                <a:latin typeface="PF Square Sans Pro" panose="02000506040000020004" pitchFamily="2" charset="0"/>
                <a:ea typeface="Times New Roman" panose="02020603050405020304" pitchFamily="18" charset="0"/>
                <a:cs typeface="Tahoma" panose="020B0604030504040204" pitchFamily="34" charset="0"/>
              </a:rPr>
              <a:t> ЛМ </a:t>
            </a:r>
            <a:r>
              <a:rPr lang="ru-RU" sz="2400" b="1" dirty="0" err="1">
                <a:solidFill>
                  <a:schemeClr val="bg1"/>
                </a:solidFill>
                <a:latin typeface="PF Square Sans Pro" panose="02000506040000020004" pitchFamily="2" charset="0"/>
                <a:ea typeface="Times New Roman" panose="02020603050405020304" pitchFamily="18" charset="0"/>
                <a:cs typeface="Tahoma" panose="020B0604030504040204" pitchFamily="34" charset="0"/>
              </a:rPr>
              <a:t>має</a:t>
            </a:r>
            <a:r>
              <a:rPr lang="ru-RU" sz="2400" b="1" dirty="0">
                <a:solidFill>
                  <a:schemeClr val="bg1"/>
                </a:solidFill>
                <a:latin typeface="PF Square Sans Pro" panose="02000506040000020004" pitchFamily="2" charset="0"/>
                <a:ea typeface="Times New Roman" panose="02020603050405020304" pitchFamily="18" charset="0"/>
                <a:cs typeface="Tahoma" panose="020B0604030504040204" pitchFamily="34" charset="0"/>
              </a:rPr>
              <a:t> </a:t>
            </a:r>
            <a:r>
              <a:rPr lang="ru-RU" sz="2400" b="1" dirty="0" err="1">
                <a:solidFill>
                  <a:schemeClr val="bg1"/>
                </a:solidFill>
                <a:latin typeface="PF Square Sans Pro" panose="02000506040000020004" pitchFamily="2" charset="0"/>
                <a:ea typeface="Times New Roman" panose="02020603050405020304" pitchFamily="18" charset="0"/>
                <a:cs typeface="Tahoma" panose="020B0604030504040204" pitchFamily="34" charset="0"/>
              </a:rPr>
              <a:t>наступний</a:t>
            </a:r>
            <a:r>
              <a:rPr lang="ru-RU" sz="2400" b="1" dirty="0">
                <a:solidFill>
                  <a:schemeClr val="bg1"/>
                </a:solidFill>
                <a:latin typeface="PF Square Sans Pro" panose="02000506040000020004" pitchFamily="2" charset="0"/>
                <a:ea typeface="Times New Roman" panose="02020603050405020304" pitchFamily="18" charset="0"/>
                <a:cs typeface="Tahoma" panose="020B0604030504040204" pitchFamily="34" charset="0"/>
              </a:rPr>
              <a:t> </a:t>
            </a:r>
            <a:r>
              <a:rPr lang="ru-RU" sz="2400" b="1" dirty="0" err="1">
                <a:solidFill>
                  <a:schemeClr val="bg1"/>
                </a:solidFill>
                <a:latin typeface="PF Square Sans Pro" panose="02000506040000020004" pitchFamily="2" charset="0"/>
                <a:ea typeface="Times New Roman" panose="02020603050405020304" pitchFamily="18" charset="0"/>
                <a:cs typeface="Tahoma" panose="020B0604030504040204" pitchFamily="34" charset="0"/>
              </a:rPr>
              <a:t>вигляд</a:t>
            </a:r>
            <a:endParaRPr lang="uk-UA" sz="2400" b="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 name="Таблиця 3"/>
          <p:cNvGraphicFramePr>
            <a:graphicFrameLocks noGrp="1"/>
          </p:cNvGraphicFramePr>
          <p:nvPr>
            <p:extLst/>
          </p:nvPr>
        </p:nvGraphicFramePr>
        <p:xfrm>
          <a:off x="251520" y="1538299"/>
          <a:ext cx="8496945" cy="3522156"/>
        </p:xfrm>
        <a:graphic>
          <a:graphicData uri="http://schemas.openxmlformats.org/drawingml/2006/table">
            <a:tbl>
              <a:tblPr>
                <a:tableStyleId>{5C22544A-7EE6-4342-B048-85BDC9FD1C3A}</a:tableStyleId>
              </a:tblPr>
              <a:tblGrid>
                <a:gridCol w="1699389">
                  <a:extLst>
                    <a:ext uri="{9D8B030D-6E8A-4147-A177-3AD203B41FA5}">
                      <a16:colId xmlns:a16="http://schemas.microsoft.com/office/drawing/2014/main" val="3096119972"/>
                    </a:ext>
                  </a:extLst>
                </a:gridCol>
                <a:gridCol w="1551616">
                  <a:extLst>
                    <a:ext uri="{9D8B030D-6E8A-4147-A177-3AD203B41FA5}">
                      <a16:colId xmlns:a16="http://schemas.microsoft.com/office/drawing/2014/main" val="1370982286"/>
                    </a:ext>
                  </a:extLst>
                </a:gridCol>
                <a:gridCol w="1551616">
                  <a:extLst>
                    <a:ext uri="{9D8B030D-6E8A-4147-A177-3AD203B41FA5}">
                      <a16:colId xmlns:a16="http://schemas.microsoft.com/office/drawing/2014/main" val="2314815479"/>
                    </a:ext>
                  </a:extLst>
                </a:gridCol>
                <a:gridCol w="1483557">
                  <a:extLst>
                    <a:ext uri="{9D8B030D-6E8A-4147-A177-3AD203B41FA5}">
                      <a16:colId xmlns:a16="http://schemas.microsoft.com/office/drawing/2014/main" val="2127238752"/>
                    </a:ext>
                  </a:extLst>
                </a:gridCol>
                <a:gridCol w="2210767">
                  <a:extLst>
                    <a:ext uri="{9D8B030D-6E8A-4147-A177-3AD203B41FA5}">
                      <a16:colId xmlns:a16="http://schemas.microsoft.com/office/drawing/2014/main" val="3853067767"/>
                    </a:ext>
                  </a:extLst>
                </a:gridCol>
              </a:tblGrid>
              <a:tr h="540213">
                <a:tc>
                  <a:txBody>
                    <a:bodyPr/>
                    <a:lstStyle/>
                    <a:p>
                      <a:pPr algn="ctr">
                        <a:lnSpc>
                          <a:spcPct val="107000"/>
                        </a:lnSpc>
                        <a:spcAft>
                          <a:spcPts val="0"/>
                        </a:spcAft>
                      </a:pPr>
                      <a:r>
                        <a:rPr lang="uk-UA" sz="2400" b="1" dirty="0">
                          <a:solidFill>
                            <a:schemeClr val="bg1"/>
                          </a:solidFill>
                          <a:effectLst/>
                          <a:latin typeface="PF Square Sans Pro" panose="02000506040000020004" pitchFamily="2" charset="0"/>
                        </a:rPr>
                        <a:t> </a:t>
                      </a:r>
                      <a:endParaRPr lang="uk-UA" sz="2400" b="1" dirty="0">
                        <a:solidFill>
                          <a:schemeClr val="bg1"/>
                        </a:solidFill>
                        <a:effectLst/>
                        <a:latin typeface="PF Square Sans Pro" panose="02000506040000020004" pitchFamily="2" charset="0"/>
                        <a:ea typeface="Calibri" panose="020F0502020204030204" pitchFamily="34" charset="0"/>
                        <a:cs typeface="Times New Roman" panose="02020603050405020304" pitchFamily="18" charset="0"/>
                      </a:endParaRPr>
                    </a:p>
                  </a:txBody>
                  <a:tcPr marL="68580" marR="68580" marT="0" marB="0">
                    <a:solidFill>
                      <a:srgbClr val="0070C0"/>
                    </a:solidFill>
                  </a:tcPr>
                </a:tc>
                <a:tc>
                  <a:txBody>
                    <a:bodyPr/>
                    <a:lstStyle/>
                    <a:p>
                      <a:pPr algn="ctr">
                        <a:lnSpc>
                          <a:spcPct val="107000"/>
                        </a:lnSpc>
                        <a:spcAft>
                          <a:spcPts val="0"/>
                        </a:spcAft>
                      </a:pPr>
                      <a:r>
                        <a:rPr lang="uk-UA" sz="2400" b="1" dirty="0">
                          <a:solidFill>
                            <a:schemeClr val="bg1"/>
                          </a:solidFill>
                          <a:effectLst/>
                          <a:latin typeface="PF Square Sans Pro" panose="02000506040000020004" pitchFamily="2" charset="0"/>
                        </a:rPr>
                        <a:t>Логіка втручання</a:t>
                      </a:r>
                      <a:endParaRPr lang="uk-UA" sz="2400" b="1" dirty="0">
                        <a:solidFill>
                          <a:schemeClr val="bg1"/>
                        </a:solidFill>
                        <a:effectLst/>
                        <a:latin typeface="PF Square Sans Pro" panose="02000506040000020004" pitchFamily="2" charset="0"/>
                        <a:ea typeface="Calibri" panose="020F0502020204030204" pitchFamily="34" charset="0"/>
                        <a:cs typeface="Times New Roman" panose="02020603050405020304" pitchFamily="18" charset="0"/>
                      </a:endParaRPr>
                    </a:p>
                  </a:txBody>
                  <a:tcPr marL="68580" marR="68580" marT="0" marB="0">
                    <a:solidFill>
                      <a:srgbClr val="0070C0"/>
                    </a:solidFill>
                  </a:tcPr>
                </a:tc>
                <a:tc>
                  <a:txBody>
                    <a:bodyPr/>
                    <a:lstStyle/>
                    <a:p>
                      <a:pPr algn="ctr">
                        <a:lnSpc>
                          <a:spcPct val="107000"/>
                        </a:lnSpc>
                        <a:spcAft>
                          <a:spcPts val="0"/>
                        </a:spcAft>
                      </a:pPr>
                      <a:r>
                        <a:rPr lang="uk-UA" sz="2400" b="1" dirty="0">
                          <a:solidFill>
                            <a:schemeClr val="bg1"/>
                          </a:solidFill>
                          <a:effectLst/>
                          <a:latin typeface="PF Square Sans Pro" panose="02000506040000020004" pitchFamily="2" charset="0"/>
                        </a:rPr>
                        <a:t>Показники</a:t>
                      </a:r>
                      <a:endParaRPr lang="uk-UA" sz="2400" b="1" dirty="0">
                        <a:solidFill>
                          <a:schemeClr val="bg1"/>
                        </a:solidFill>
                        <a:effectLst/>
                        <a:latin typeface="PF Square Sans Pro" panose="02000506040000020004" pitchFamily="2" charset="0"/>
                        <a:ea typeface="Calibri" panose="020F0502020204030204" pitchFamily="34" charset="0"/>
                        <a:cs typeface="Times New Roman" panose="02020603050405020304" pitchFamily="18" charset="0"/>
                      </a:endParaRPr>
                    </a:p>
                  </a:txBody>
                  <a:tcPr marL="68580" marR="68580" marT="0" marB="0">
                    <a:solidFill>
                      <a:srgbClr val="0070C0"/>
                    </a:solidFill>
                  </a:tcPr>
                </a:tc>
                <a:tc>
                  <a:txBody>
                    <a:bodyPr/>
                    <a:lstStyle/>
                    <a:p>
                      <a:pPr algn="ctr">
                        <a:lnSpc>
                          <a:spcPct val="107000"/>
                        </a:lnSpc>
                        <a:spcAft>
                          <a:spcPts val="0"/>
                        </a:spcAft>
                      </a:pPr>
                      <a:r>
                        <a:rPr lang="uk-UA" sz="2400" b="1" dirty="0">
                          <a:solidFill>
                            <a:schemeClr val="bg1"/>
                          </a:solidFill>
                          <a:effectLst/>
                          <a:latin typeface="PF Square Sans Pro" panose="02000506040000020004" pitchFamily="2" charset="0"/>
                        </a:rPr>
                        <a:t>Джерела перевірки </a:t>
                      </a:r>
                      <a:endParaRPr lang="uk-UA" sz="2400" b="1" dirty="0">
                        <a:solidFill>
                          <a:schemeClr val="bg1"/>
                        </a:solidFill>
                        <a:effectLst/>
                        <a:latin typeface="PF Square Sans Pro" panose="02000506040000020004" pitchFamily="2" charset="0"/>
                        <a:ea typeface="Calibri" panose="020F0502020204030204" pitchFamily="34" charset="0"/>
                        <a:cs typeface="Times New Roman" panose="02020603050405020304" pitchFamily="18" charset="0"/>
                      </a:endParaRPr>
                    </a:p>
                  </a:txBody>
                  <a:tcPr marL="68580" marR="68580" marT="0" marB="0">
                    <a:solidFill>
                      <a:srgbClr val="0070C0"/>
                    </a:solidFill>
                  </a:tcPr>
                </a:tc>
                <a:tc>
                  <a:txBody>
                    <a:bodyPr/>
                    <a:lstStyle/>
                    <a:p>
                      <a:pPr algn="ctr">
                        <a:lnSpc>
                          <a:spcPct val="107000"/>
                        </a:lnSpc>
                        <a:spcAft>
                          <a:spcPts val="0"/>
                        </a:spcAft>
                      </a:pPr>
                      <a:r>
                        <a:rPr lang="uk-UA" sz="2400" b="1" dirty="0">
                          <a:solidFill>
                            <a:schemeClr val="bg1"/>
                          </a:solidFill>
                          <a:effectLst/>
                          <a:latin typeface="PF Square Sans Pro" panose="02000506040000020004" pitchFamily="2" charset="0"/>
                        </a:rPr>
                        <a:t>Припущення</a:t>
                      </a:r>
                      <a:r>
                        <a:rPr lang="uk-UA" sz="2400" b="1" dirty="0" smtClean="0">
                          <a:solidFill>
                            <a:schemeClr val="bg1"/>
                          </a:solidFill>
                          <a:effectLst/>
                          <a:latin typeface="PF Square Sans Pro" panose="02000506040000020004" pitchFamily="2" charset="0"/>
                        </a:rPr>
                        <a:t>/</a:t>
                      </a:r>
                    </a:p>
                    <a:p>
                      <a:pPr algn="ctr">
                        <a:lnSpc>
                          <a:spcPct val="107000"/>
                        </a:lnSpc>
                        <a:spcAft>
                          <a:spcPts val="0"/>
                        </a:spcAft>
                      </a:pPr>
                      <a:r>
                        <a:rPr lang="uk-UA" sz="2400" b="1" dirty="0" smtClean="0">
                          <a:solidFill>
                            <a:schemeClr val="bg1"/>
                          </a:solidFill>
                          <a:effectLst/>
                          <a:latin typeface="PF Square Sans Pro" panose="02000506040000020004" pitchFamily="2" charset="0"/>
                        </a:rPr>
                        <a:t>ризики</a:t>
                      </a:r>
                      <a:endParaRPr lang="uk-UA" sz="2400" b="1" dirty="0">
                        <a:solidFill>
                          <a:schemeClr val="bg1"/>
                        </a:solidFill>
                        <a:effectLst/>
                        <a:latin typeface="PF Square Sans Pro" panose="02000506040000020004" pitchFamily="2" charset="0"/>
                        <a:ea typeface="Calibri" panose="020F0502020204030204" pitchFamily="34" charset="0"/>
                        <a:cs typeface="Times New Roman" panose="02020603050405020304" pitchFamily="18" charset="0"/>
                      </a:endParaRPr>
                    </a:p>
                  </a:txBody>
                  <a:tcPr marL="68580" marR="68580" marT="0" marB="0">
                    <a:solidFill>
                      <a:srgbClr val="0070C0"/>
                    </a:solidFill>
                  </a:tcPr>
                </a:tc>
                <a:extLst>
                  <a:ext uri="{0D108BD9-81ED-4DB2-BD59-A6C34878D82A}">
                    <a16:rowId xmlns:a16="http://schemas.microsoft.com/office/drawing/2014/main" val="3495466262"/>
                  </a:ext>
                </a:extLst>
              </a:tr>
              <a:tr h="540213">
                <a:tc>
                  <a:txBody>
                    <a:bodyPr/>
                    <a:lstStyle/>
                    <a:p>
                      <a:pPr>
                        <a:lnSpc>
                          <a:spcPct val="107000"/>
                        </a:lnSpc>
                        <a:spcAft>
                          <a:spcPts val="0"/>
                        </a:spcAft>
                      </a:pPr>
                      <a:r>
                        <a:rPr lang="uk-UA" sz="2400" b="1" dirty="0">
                          <a:solidFill>
                            <a:schemeClr val="bg1"/>
                          </a:solidFill>
                          <a:effectLst/>
                          <a:latin typeface="PF Square Sans Pro" panose="02000506040000020004" pitchFamily="2" charset="0"/>
                        </a:rPr>
                        <a:t>Загальна ціль(і)</a:t>
                      </a:r>
                      <a:endParaRPr lang="uk-UA" sz="2400" b="1" dirty="0">
                        <a:solidFill>
                          <a:schemeClr val="bg1"/>
                        </a:solidFill>
                        <a:effectLst/>
                        <a:latin typeface="PF Square Sans Pro" panose="02000506040000020004" pitchFamily="2" charset="0"/>
                        <a:ea typeface="Calibri" panose="020F0502020204030204" pitchFamily="34" charset="0"/>
                        <a:cs typeface="Times New Roman" panose="02020603050405020304" pitchFamily="18" charset="0"/>
                      </a:endParaRPr>
                    </a:p>
                  </a:txBody>
                  <a:tcPr marL="68580" marR="68580" marT="0" marB="0" anchor="ctr">
                    <a:solidFill>
                      <a:srgbClr val="0070C0"/>
                    </a:solidFill>
                  </a:tcPr>
                </a:tc>
                <a:tc>
                  <a:txBody>
                    <a:bodyPr/>
                    <a:lstStyle/>
                    <a:p>
                      <a:pPr algn="ctr">
                        <a:lnSpc>
                          <a:spcPct val="107000"/>
                        </a:lnSpc>
                        <a:spcAft>
                          <a:spcPts val="0"/>
                        </a:spcAft>
                      </a:pPr>
                      <a:r>
                        <a:rPr lang="uk-UA" sz="2400" b="1" dirty="0">
                          <a:solidFill>
                            <a:srgbClr val="002060"/>
                          </a:solidFill>
                          <a:effectLst/>
                          <a:latin typeface="PF Square Sans Pro" panose="02000506040000020004" pitchFamily="2" charset="0"/>
                        </a:rPr>
                        <a:t>1</a:t>
                      </a:r>
                      <a:endParaRPr lang="uk-UA" sz="2400" b="1" dirty="0">
                        <a:solidFill>
                          <a:srgbClr val="002060"/>
                        </a:solidFill>
                        <a:effectLst/>
                        <a:latin typeface="PF Square Sans Pro" panose="02000506040000020004"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uk-UA" sz="2400" b="1" dirty="0">
                          <a:solidFill>
                            <a:srgbClr val="002060"/>
                          </a:solidFill>
                          <a:effectLst/>
                          <a:latin typeface="PF Square Sans Pro" panose="02000506040000020004" pitchFamily="2" charset="0"/>
                        </a:rPr>
                        <a:t>8</a:t>
                      </a:r>
                      <a:endParaRPr lang="uk-UA" sz="2400" b="1" dirty="0">
                        <a:solidFill>
                          <a:srgbClr val="002060"/>
                        </a:solidFill>
                        <a:effectLst/>
                        <a:latin typeface="PF Square Sans Pro" panose="02000506040000020004"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uk-UA" sz="2400" b="1">
                          <a:solidFill>
                            <a:srgbClr val="002060"/>
                          </a:solidFill>
                          <a:effectLst/>
                          <a:latin typeface="PF Square Sans Pro" panose="02000506040000020004" pitchFamily="2" charset="0"/>
                        </a:rPr>
                        <a:t>9</a:t>
                      </a:r>
                      <a:endParaRPr lang="uk-UA" sz="2400" b="1">
                        <a:solidFill>
                          <a:srgbClr val="002060"/>
                        </a:solidFill>
                        <a:effectLst/>
                        <a:latin typeface="PF Square Sans Pro" panose="02000506040000020004"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uk-UA" sz="2400" b="1" dirty="0">
                          <a:solidFill>
                            <a:schemeClr val="bg1"/>
                          </a:solidFill>
                          <a:effectLst/>
                          <a:latin typeface="PF Square Sans Pro" panose="02000506040000020004" pitchFamily="2" charset="0"/>
                        </a:rPr>
                        <a:t>Не заповнюється</a:t>
                      </a:r>
                      <a:endParaRPr lang="uk-UA" sz="2400" b="1" dirty="0">
                        <a:solidFill>
                          <a:schemeClr val="bg1"/>
                        </a:solidFill>
                        <a:effectLst/>
                        <a:latin typeface="PF Square Sans Pro" panose="02000506040000020004" pitchFamily="2" charset="0"/>
                        <a:ea typeface="Calibri" panose="020F0502020204030204" pitchFamily="34" charset="0"/>
                        <a:cs typeface="Times New Roman" panose="02020603050405020304" pitchFamily="18" charset="0"/>
                      </a:endParaRPr>
                    </a:p>
                  </a:txBody>
                  <a:tcPr marL="68580" marR="68580" marT="0" marB="0" anchor="ctr">
                    <a:solidFill>
                      <a:srgbClr val="FF0000"/>
                    </a:solidFill>
                  </a:tcPr>
                </a:tc>
                <a:extLst>
                  <a:ext uri="{0D108BD9-81ED-4DB2-BD59-A6C34878D82A}">
                    <a16:rowId xmlns:a16="http://schemas.microsoft.com/office/drawing/2014/main" val="1842604884"/>
                  </a:ext>
                </a:extLst>
              </a:tr>
              <a:tr h="540213">
                <a:tc>
                  <a:txBody>
                    <a:bodyPr/>
                    <a:lstStyle/>
                    <a:p>
                      <a:pPr>
                        <a:lnSpc>
                          <a:spcPct val="107000"/>
                        </a:lnSpc>
                        <a:spcAft>
                          <a:spcPts val="0"/>
                        </a:spcAft>
                      </a:pPr>
                      <a:r>
                        <a:rPr lang="uk-UA" sz="2400" b="1" dirty="0">
                          <a:solidFill>
                            <a:schemeClr val="bg1"/>
                          </a:solidFill>
                          <a:effectLst/>
                          <a:latin typeface="PF Square Sans Pro" panose="02000506040000020004" pitchFamily="2" charset="0"/>
                        </a:rPr>
                        <a:t>Конкретна ціль(і)</a:t>
                      </a:r>
                      <a:endParaRPr lang="uk-UA" sz="2400" b="1" dirty="0">
                        <a:solidFill>
                          <a:schemeClr val="bg1"/>
                        </a:solidFill>
                        <a:effectLst/>
                        <a:latin typeface="PF Square Sans Pro" panose="02000506040000020004" pitchFamily="2" charset="0"/>
                        <a:ea typeface="Calibri" panose="020F0502020204030204" pitchFamily="34" charset="0"/>
                        <a:cs typeface="Times New Roman" panose="02020603050405020304" pitchFamily="18" charset="0"/>
                      </a:endParaRPr>
                    </a:p>
                  </a:txBody>
                  <a:tcPr marL="68580" marR="68580" marT="0" marB="0" anchor="ctr">
                    <a:solidFill>
                      <a:srgbClr val="0070C0"/>
                    </a:solidFill>
                  </a:tcPr>
                </a:tc>
                <a:tc>
                  <a:txBody>
                    <a:bodyPr/>
                    <a:lstStyle/>
                    <a:p>
                      <a:pPr algn="ctr">
                        <a:lnSpc>
                          <a:spcPct val="107000"/>
                        </a:lnSpc>
                        <a:spcAft>
                          <a:spcPts val="0"/>
                        </a:spcAft>
                      </a:pPr>
                      <a:r>
                        <a:rPr lang="uk-UA" sz="2400" b="1" dirty="0">
                          <a:solidFill>
                            <a:srgbClr val="002060"/>
                          </a:solidFill>
                          <a:effectLst/>
                          <a:latin typeface="PF Square Sans Pro" panose="02000506040000020004" pitchFamily="2" charset="0"/>
                        </a:rPr>
                        <a:t>2</a:t>
                      </a:r>
                      <a:endParaRPr lang="uk-UA" sz="2400" b="1" dirty="0">
                        <a:solidFill>
                          <a:srgbClr val="002060"/>
                        </a:solidFill>
                        <a:effectLst/>
                        <a:latin typeface="PF Square Sans Pro" panose="02000506040000020004"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uk-UA" sz="2400" b="1" dirty="0">
                          <a:solidFill>
                            <a:srgbClr val="002060"/>
                          </a:solidFill>
                          <a:effectLst/>
                          <a:latin typeface="PF Square Sans Pro" panose="02000506040000020004" pitchFamily="2" charset="0"/>
                        </a:rPr>
                        <a:t>10</a:t>
                      </a:r>
                      <a:endParaRPr lang="uk-UA" sz="2400" b="1" dirty="0">
                        <a:solidFill>
                          <a:srgbClr val="002060"/>
                        </a:solidFill>
                        <a:effectLst/>
                        <a:latin typeface="PF Square Sans Pro" panose="02000506040000020004"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uk-UA" sz="2400" b="1" dirty="0">
                          <a:solidFill>
                            <a:srgbClr val="002060"/>
                          </a:solidFill>
                          <a:effectLst/>
                          <a:latin typeface="PF Square Sans Pro" panose="02000506040000020004" pitchFamily="2" charset="0"/>
                        </a:rPr>
                        <a:t>11</a:t>
                      </a:r>
                      <a:endParaRPr lang="uk-UA" sz="2400" b="1" dirty="0">
                        <a:solidFill>
                          <a:srgbClr val="002060"/>
                        </a:solidFill>
                        <a:effectLst/>
                        <a:latin typeface="PF Square Sans Pro" panose="02000506040000020004"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uk-UA" sz="2400" b="1" dirty="0">
                          <a:solidFill>
                            <a:srgbClr val="002060"/>
                          </a:solidFill>
                          <a:effectLst/>
                          <a:latin typeface="PF Square Sans Pro" panose="02000506040000020004" pitchFamily="2" charset="0"/>
                        </a:rPr>
                        <a:t>7</a:t>
                      </a:r>
                      <a:endParaRPr lang="uk-UA" sz="2400" b="1" dirty="0">
                        <a:solidFill>
                          <a:srgbClr val="002060"/>
                        </a:solidFill>
                        <a:effectLst/>
                        <a:latin typeface="PF Square Sans Pro" panose="02000506040000020004" pitchFamily="2"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18105902"/>
                  </a:ext>
                </a:extLst>
              </a:tr>
              <a:tr h="343706">
                <a:tc>
                  <a:txBody>
                    <a:bodyPr/>
                    <a:lstStyle/>
                    <a:p>
                      <a:pPr>
                        <a:lnSpc>
                          <a:spcPct val="107000"/>
                        </a:lnSpc>
                        <a:spcAft>
                          <a:spcPts val="0"/>
                        </a:spcAft>
                      </a:pPr>
                      <a:r>
                        <a:rPr lang="uk-UA" sz="2400" b="1" dirty="0">
                          <a:solidFill>
                            <a:schemeClr val="bg1"/>
                          </a:solidFill>
                          <a:effectLst/>
                          <a:latin typeface="PF Square Sans Pro" panose="02000506040000020004" pitchFamily="2" charset="0"/>
                        </a:rPr>
                        <a:t>Результати</a:t>
                      </a:r>
                      <a:endParaRPr lang="uk-UA" sz="2400" b="1" dirty="0">
                        <a:solidFill>
                          <a:schemeClr val="bg1"/>
                        </a:solidFill>
                        <a:effectLst/>
                        <a:latin typeface="PF Square Sans Pro" panose="02000506040000020004" pitchFamily="2" charset="0"/>
                        <a:ea typeface="Calibri" panose="020F0502020204030204" pitchFamily="34" charset="0"/>
                        <a:cs typeface="Times New Roman" panose="02020603050405020304" pitchFamily="18" charset="0"/>
                      </a:endParaRPr>
                    </a:p>
                  </a:txBody>
                  <a:tcPr marL="68580" marR="68580" marT="0" marB="0" anchor="ctr">
                    <a:solidFill>
                      <a:srgbClr val="0070C0"/>
                    </a:solidFill>
                  </a:tcPr>
                </a:tc>
                <a:tc>
                  <a:txBody>
                    <a:bodyPr/>
                    <a:lstStyle/>
                    <a:p>
                      <a:pPr algn="ctr">
                        <a:lnSpc>
                          <a:spcPct val="107000"/>
                        </a:lnSpc>
                        <a:spcAft>
                          <a:spcPts val="0"/>
                        </a:spcAft>
                      </a:pPr>
                      <a:r>
                        <a:rPr lang="uk-UA" sz="2400" b="1" dirty="0">
                          <a:solidFill>
                            <a:srgbClr val="002060"/>
                          </a:solidFill>
                          <a:effectLst/>
                          <a:latin typeface="PF Square Sans Pro" panose="02000506040000020004" pitchFamily="2" charset="0"/>
                        </a:rPr>
                        <a:t>3</a:t>
                      </a:r>
                      <a:endParaRPr lang="uk-UA" sz="2400" b="1" dirty="0">
                        <a:solidFill>
                          <a:srgbClr val="002060"/>
                        </a:solidFill>
                        <a:effectLst/>
                        <a:latin typeface="PF Square Sans Pro" panose="02000506040000020004"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uk-UA" sz="2400" b="1" dirty="0">
                          <a:solidFill>
                            <a:srgbClr val="002060"/>
                          </a:solidFill>
                          <a:effectLst/>
                          <a:latin typeface="PF Square Sans Pro" panose="02000506040000020004" pitchFamily="2" charset="0"/>
                        </a:rPr>
                        <a:t>12</a:t>
                      </a:r>
                      <a:endParaRPr lang="uk-UA" sz="2400" b="1" dirty="0">
                        <a:solidFill>
                          <a:srgbClr val="002060"/>
                        </a:solidFill>
                        <a:effectLst/>
                        <a:latin typeface="PF Square Sans Pro" panose="02000506040000020004"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uk-UA" sz="2400" b="1" dirty="0">
                          <a:solidFill>
                            <a:srgbClr val="002060"/>
                          </a:solidFill>
                          <a:effectLst/>
                          <a:latin typeface="PF Square Sans Pro" panose="02000506040000020004" pitchFamily="2" charset="0"/>
                        </a:rPr>
                        <a:t>13</a:t>
                      </a:r>
                      <a:endParaRPr lang="uk-UA" sz="2400" b="1" dirty="0">
                        <a:solidFill>
                          <a:srgbClr val="002060"/>
                        </a:solidFill>
                        <a:effectLst/>
                        <a:latin typeface="PF Square Sans Pro" panose="02000506040000020004"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uk-UA" sz="2400" b="1" dirty="0">
                          <a:solidFill>
                            <a:srgbClr val="002060"/>
                          </a:solidFill>
                          <a:effectLst/>
                          <a:latin typeface="PF Square Sans Pro" panose="02000506040000020004" pitchFamily="2" charset="0"/>
                        </a:rPr>
                        <a:t>6</a:t>
                      </a:r>
                      <a:endParaRPr lang="uk-UA" sz="2400" b="1" dirty="0">
                        <a:solidFill>
                          <a:srgbClr val="002060"/>
                        </a:solidFill>
                        <a:effectLst/>
                        <a:latin typeface="PF Square Sans Pro" panose="02000506040000020004" pitchFamily="2"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774325696"/>
                  </a:ext>
                </a:extLst>
              </a:tr>
              <a:tr h="343706">
                <a:tc rowSpan="2">
                  <a:txBody>
                    <a:bodyPr/>
                    <a:lstStyle/>
                    <a:p>
                      <a:pPr>
                        <a:lnSpc>
                          <a:spcPct val="107000"/>
                        </a:lnSpc>
                        <a:spcAft>
                          <a:spcPts val="0"/>
                        </a:spcAft>
                      </a:pPr>
                      <a:r>
                        <a:rPr lang="uk-UA" sz="2400" b="1" dirty="0">
                          <a:solidFill>
                            <a:schemeClr val="bg1"/>
                          </a:solidFill>
                          <a:effectLst/>
                          <a:latin typeface="PF Square Sans Pro" panose="02000506040000020004" pitchFamily="2" charset="0"/>
                        </a:rPr>
                        <a:t>Дії</a:t>
                      </a:r>
                      <a:endParaRPr lang="uk-UA" sz="2400" b="1" dirty="0">
                        <a:solidFill>
                          <a:schemeClr val="bg1"/>
                        </a:solidFill>
                        <a:effectLst/>
                        <a:latin typeface="PF Square Sans Pro" panose="02000506040000020004" pitchFamily="2" charset="0"/>
                        <a:ea typeface="Calibri" panose="020F0502020204030204" pitchFamily="34" charset="0"/>
                        <a:cs typeface="Times New Roman" panose="02020603050405020304" pitchFamily="18" charset="0"/>
                      </a:endParaRPr>
                    </a:p>
                  </a:txBody>
                  <a:tcPr marL="68580" marR="68580" marT="0" marB="0" anchor="ctr">
                    <a:solidFill>
                      <a:srgbClr val="0070C0"/>
                    </a:solidFill>
                  </a:tcPr>
                </a:tc>
                <a:tc rowSpan="2">
                  <a:txBody>
                    <a:bodyPr/>
                    <a:lstStyle/>
                    <a:p>
                      <a:pPr algn="ctr">
                        <a:lnSpc>
                          <a:spcPct val="107000"/>
                        </a:lnSpc>
                        <a:spcAft>
                          <a:spcPts val="0"/>
                        </a:spcAft>
                      </a:pPr>
                      <a:r>
                        <a:rPr lang="uk-UA" sz="2400" b="1" dirty="0">
                          <a:solidFill>
                            <a:srgbClr val="002060"/>
                          </a:solidFill>
                          <a:effectLst/>
                          <a:latin typeface="PF Square Sans Pro" panose="02000506040000020004" pitchFamily="2" charset="0"/>
                        </a:rPr>
                        <a:t>4</a:t>
                      </a:r>
                      <a:endParaRPr lang="uk-UA" sz="2400" b="1" dirty="0">
                        <a:solidFill>
                          <a:srgbClr val="002060"/>
                        </a:solidFill>
                        <a:effectLst/>
                        <a:latin typeface="PF Square Sans Pro" panose="02000506040000020004"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uk-UA" sz="2400" b="1" dirty="0">
                          <a:solidFill>
                            <a:schemeClr val="bg1"/>
                          </a:solidFill>
                          <a:effectLst/>
                          <a:latin typeface="PF Square Sans Pro" panose="02000506040000020004" pitchFamily="2" charset="0"/>
                        </a:rPr>
                        <a:t>Засоби</a:t>
                      </a:r>
                      <a:endParaRPr lang="uk-UA" sz="2400" b="1" dirty="0">
                        <a:solidFill>
                          <a:schemeClr val="bg1"/>
                        </a:solidFill>
                        <a:effectLst/>
                        <a:latin typeface="PF Square Sans Pro" panose="02000506040000020004" pitchFamily="2" charset="0"/>
                        <a:ea typeface="Calibri" panose="020F0502020204030204" pitchFamily="34" charset="0"/>
                        <a:cs typeface="Times New Roman" panose="02020603050405020304" pitchFamily="18" charset="0"/>
                      </a:endParaRPr>
                    </a:p>
                  </a:txBody>
                  <a:tcPr marL="68580" marR="68580" marT="0" marB="0" anchor="ctr">
                    <a:solidFill>
                      <a:srgbClr val="0070C0"/>
                    </a:solidFill>
                  </a:tcPr>
                </a:tc>
                <a:tc>
                  <a:txBody>
                    <a:bodyPr/>
                    <a:lstStyle/>
                    <a:p>
                      <a:pPr algn="ctr">
                        <a:lnSpc>
                          <a:spcPct val="107000"/>
                        </a:lnSpc>
                        <a:spcAft>
                          <a:spcPts val="0"/>
                        </a:spcAft>
                      </a:pPr>
                      <a:r>
                        <a:rPr lang="uk-UA" sz="2400" b="1" dirty="0">
                          <a:solidFill>
                            <a:schemeClr val="bg1"/>
                          </a:solidFill>
                          <a:effectLst/>
                          <a:latin typeface="PF Square Sans Pro" panose="02000506040000020004" pitchFamily="2" charset="0"/>
                        </a:rPr>
                        <a:t>Витрати</a:t>
                      </a:r>
                      <a:endParaRPr lang="uk-UA" sz="2400" b="1" dirty="0">
                        <a:solidFill>
                          <a:schemeClr val="bg1"/>
                        </a:solidFill>
                        <a:effectLst/>
                        <a:latin typeface="PF Square Sans Pro" panose="02000506040000020004" pitchFamily="2" charset="0"/>
                        <a:ea typeface="Calibri" panose="020F0502020204030204" pitchFamily="34" charset="0"/>
                        <a:cs typeface="Times New Roman" panose="02020603050405020304" pitchFamily="18" charset="0"/>
                      </a:endParaRPr>
                    </a:p>
                  </a:txBody>
                  <a:tcPr marL="68580" marR="68580" marT="0" marB="0" anchor="ctr">
                    <a:solidFill>
                      <a:srgbClr val="0070C0"/>
                    </a:solidFill>
                  </a:tcPr>
                </a:tc>
                <a:tc rowSpan="2">
                  <a:txBody>
                    <a:bodyPr/>
                    <a:lstStyle/>
                    <a:p>
                      <a:pPr algn="ctr">
                        <a:lnSpc>
                          <a:spcPct val="107000"/>
                        </a:lnSpc>
                        <a:spcAft>
                          <a:spcPts val="0"/>
                        </a:spcAft>
                      </a:pPr>
                      <a:r>
                        <a:rPr lang="uk-UA" sz="2400" b="1" dirty="0">
                          <a:solidFill>
                            <a:srgbClr val="002060"/>
                          </a:solidFill>
                          <a:effectLst/>
                          <a:latin typeface="PF Square Sans Pro" panose="02000506040000020004" pitchFamily="2" charset="0"/>
                        </a:rPr>
                        <a:t>5</a:t>
                      </a:r>
                      <a:endParaRPr lang="uk-UA" sz="2400" b="1" dirty="0">
                        <a:solidFill>
                          <a:srgbClr val="002060"/>
                        </a:solidFill>
                        <a:effectLst/>
                        <a:latin typeface="PF Square Sans Pro" panose="02000506040000020004" pitchFamily="2"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92127731"/>
                  </a:ext>
                </a:extLst>
              </a:tr>
              <a:tr h="364074">
                <a:tc vMerge="1">
                  <a:txBody>
                    <a:bodyPr/>
                    <a:lstStyle/>
                    <a:p>
                      <a:endParaRPr lang="uk-UA"/>
                    </a:p>
                  </a:txBody>
                  <a:tcPr/>
                </a:tc>
                <a:tc vMerge="1">
                  <a:txBody>
                    <a:bodyPr/>
                    <a:lstStyle/>
                    <a:p>
                      <a:endParaRPr lang="uk-UA"/>
                    </a:p>
                  </a:txBody>
                  <a:tcPr/>
                </a:tc>
                <a:tc>
                  <a:txBody>
                    <a:bodyPr/>
                    <a:lstStyle/>
                    <a:p>
                      <a:pPr algn="ctr">
                        <a:lnSpc>
                          <a:spcPct val="107000"/>
                        </a:lnSpc>
                        <a:spcAft>
                          <a:spcPts val="0"/>
                        </a:spcAft>
                      </a:pPr>
                      <a:r>
                        <a:rPr lang="uk-UA" sz="2400" b="1" dirty="0">
                          <a:solidFill>
                            <a:srgbClr val="002060"/>
                          </a:solidFill>
                          <a:effectLst/>
                          <a:latin typeface="PF Square Sans Pro" panose="02000506040000020004" pitchFamily="2" charset="0"/>
                        </a:rPr>
                        <a:t>14</a:t>
                      </a:r>
                      <a:endParaRPr lang="uk-UA" sz="2400" b="1" dirty="0">
                        <a:solidFill>
                          <a:srgbClr val="002060"/>
                        </a:solidFill>
                        <a:effectLst/>
                        <a:latin typeface="PF Square Sans Pro" panose="02000506040000020004"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uk-UA" sz="2400" b="1" dirty="0">
                          <a:solidFill>
                            <a:srgbClr val="002060"/>
                          </a:solidFill>
                          <a:effectLst/>
                          <a:latin typeface="PF Square Sans Pro" panose="02000506040000020004" pitchFamily="2" charset="0"/>
                        </a:rPr>
                        <a:t>15</a:t>
                      </a:r>
                      <a:endParaRPr lang="uk-UA" sz="2400" b="1" dirty="0">
                        <a:solidFill>
                          <a:srgbClr val="002060"/>
                        </a:solidFill>
                        <a:effectLst/>
                        <a:latin typeface="PF Square Sans Pro" panose="02000506040000020004" pitchFamily="2"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uk-UA"/>
                    </a:p>
                  </a:txBody>
                  <a:tcPr/>
                </a:tc>
                <a:extLst>
                  <a:ext uri="{0D108BD9-81ED-4DB2-BD59-A6C34878D82A}">
                    <a16:rowId xmlns:a16="http://schemas.microsoft.com/office/drawing/2014/main" val="1873912659"/>
                  </a:ext>
                </a:extLst>
              </a:tr>
            </a:tbl>
          </a:graphicData>
        </a:graphic>
      </p:graphicFrame>
    </p:spTree>
    <p:extLst>
      <p:ext uri="{BB962C8B-B14F-4D97-AF65-F5344CB8AC3E}">
        <p14:creationId xmlns:p14="http://schemas.microsoft.com/office/powerpoint/2010/main" val="15553915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http://www.activistpost.com/wp-content/uploads/2016/01/eu-vat-action-survey.jpg"/>
          <p:cNvPicPr>
            <a:picLocks noChangeAspect="1" noChangeArrowheads="1"/>
          </p:cNvPicPr>
          <p:nvPr/>
        </p:nvPicPr>
        <p:blipFill rotWithShape="1">
          <a:blip r:embed="rId2">
            <a:extLst>
              <a:ext uri="{28A0092B-C50C-407E-A947-70E740481C1C}">
                <a14:useLocalDpi xmlns:a14="http://schemas.microsoft.com/office/drawing/2010/main" val="0"/>
              </a:ext>
            </a:extLst>
          </a:blip>
          <a:srcRect l="24920" t="-787" r="-220" b="83607"/>
          <a:stretch/>
        </p:blipFill>
        <p:spPr bwMode="auto">
          <a:xfrm>
            <a:off x="251520" y="44624"/>
            <a:ext cx="8496944" cy="702274"/>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9"/>
          <p:cNvSpPr/>
          <p:nvPr/>
        </p:nvSpPr>
        <p:spPr>
          <a:xfrm>
            <a:off x="251520" y="98826"/>
            <a:ext cx="8496944" cy="648072"/>
          </a:xfrm>
          <a:prstGeom prst="rect">
            <a:avLst/>
          </a:prstGeom>
          <a:solidFill>
            <a:schemeClr val="accent4">
              <a:lumMod val="75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3600" b="1" dirty="0">
                <a:latin typeface="PF Square Sans Pro" panose="02000506040000020004" pitchFamily="2" charset="0"/>
              </a:rPr>
              <a:t>Архітектура логічної </a:t>
            </a:r>
            <a:r>
              <a:rPr lang="uk-UA" sz="3600" b="1" dirty="0" smtClean="0">
                <a:latin typeface="PF Square Sans Pro" panose="02000506040000020004" pitchFamily="2" charset="0"/>
              </a:rPr>
              <a:t>матриці (ЛМ)</a:t>
            </a:r>
            <a:endParaRPr lang="uk-UA" sz="3600" b="1" dirty="0">
              <a:latin typeface="PF Square Sans Pro" panose="02000506040000020004" pitchFamily="2" charset="0"/>
            </a:endParaRPr>
          </a:p>
        </p:txBody>
      </p:sp>
      <p:sp>
        <p:nvSpPr>
          <p:cNvPr id="5" name="Прямокутник 4"/>
          <p:cNvSpPr/>
          <p:nvPr/>
        </p:nvSpPr>
        <p:spPr>
          <a:xfrm>
            <a:off x="251520" y="2492896"/>
            <a:ext cx="8467908" cy="3785652"/>
          </a:xfrm>
          <a:prstGeom prst="rect">
            <a:avLst/>
          </a:prstGeom>
        </p:spPr>
        <p:txBody>
          <a:bodyPr wrap="square">
            <a:spAutoFit/>
          </a:bodyPr>
          <a:lstStyle/>
          <a:p>
            <a:pPr marL="342900" indent="-342900">
              <a:buFont typeface="Wingdings" panose="05000000000000000000" pitchFamily="2" charset="2"/>
              <a:buChar char="§"/>
            </a:pPr>
            <a:r>
              <a:rPr lang="ru-RU" sz="2000" b="1" u="sng" dirty="0" smtClean="0">
                <a:solidFill>
                  <a:srgbClr val="002060"/>
                </a:solidFill>
                <a:latin typeface="PF Square Sans Pro" panose="02000506040000020004" pitchFamily="2" charset="0"/>
                <a:ea typeface="Times New Roman" panose="02020603050405020304" pitchFamily="18" charset="0"/>
                <a:cs typeface="Tahoma" panose="020B0604030504040204" pitchFamily="34" charset="0"/>
              </a:rPr>
              <a:t>«</a:t>
            </a:r>
            <a:r>
              <a:rPr lang="ru-RU" sz="2000" b="1" u="sng" dirty="0" err="1" smtClean="0">
                <a:solidFill>
                  <a:srgbClr val="002060"/>
                </a:solidFill>
                <a:latin typeface="PF Square Sans Pro" panose="02000506040000020004" pitchFamily="2" charset="0"/>
                <a:ea typeface="Times New Roman" panose="02020603050405020304" pitchFamily="18" charset="0"/>
                <a:cs typeface="Tahoma" panose="020B0604030504040204" pitchFamily="34" charset="0"/>
              </a:rPr>
              <a:t>Логіка</a:t>
            </a:r>
            <a:r>
              <a:rPr lang="ru-RU" sz="2000" b="1" u="sng" dirty="0" smtClean="0">
                <a:solidFill>
                  <a:srgbClr val="002060"/>
                </a:solidFill>
                <a:latin typeface="PF Square Sans Pro" panose="02000506040000020004" pitchFamily="2" charset="0"/>
                <a:ea typeface="Times New Roman" panose="02020603050405020304" pitchFamily="18" charset="0"/>
                <a:cs typeface="Tahoma" panose="020B0604030504040204" pitchFamily="34" charset="0"/>
              </a:rPr>
              <a:t> </a:t>
            </a:r>
            <a:r>
              <a:rPr lang="ru-RU" sz="2000" b="1" u="sng" dirty="0" err="1" smtClean="0">
                <a:solidFill>
                  <a:srgbClr val="002060"/>
                </a:solidFill>
                <a:latin typeface="PF Square Sans Pro" panose="02000506040000020004" pitchFamily="2" charset="0"/>
                <a:ea typeface="Times New Roman" panose="02020603050405020304" pitchFamily="18" charset="0"/>
                <a:cs typeface="Tahoma" panose="020B0604030504040204" pitchFamily="34" charset="0"/>
              </a:rPr>
              <a:t>втручання</a:t>
            </a:r>
            <a:r>
              <a:rPr lang="ru-RU" sz="2000" b="1" u="sng" dirty="0" smtClean="0">
                <a:solidFill>
                  <a:srgbClr val="002060"/>
                </a:solidFill>
                <a:latin typeface="PF Square Sans Pro" panose="02000506040000020004" pitchFamily="2" charset="0"/>
                <a:ea typeface="Times New Roman" panose="02020603050405020304" pitchFamily="18" charset="0"/>
                <a:cs typeface="Tahoma" panose="020B0604030504040204" pitchFamily="34" charset="0"/>
              </a:rPr>
              <a:t>» </a:t>
            </a:r>
            <a:r>
              <a:rPr lang="ru-RU" sz="2000" b="1" dirty="0">
                <a:solidFill>
                  <a:srgbClr val="002060"/>
                </a:solidFill>
                <a:latin typeface="PF Square Sans Pro" panose="02000506040000020004" pitchFamily="2" charset="0"/>
                <a:ea typeface="Times New Roman" panose="02020603050405020304" pitchFamily="18" charset="0"/>
                <a:cs typeface="Tahoma" panose="020B0604030504040204" pitchFamily="34" charset="0"/>
              </a:rPr>
              <a:t>- </a:t>
            </a:r>
            <a:r>
              <a:rPr lang="ru-RU" sz="2000" b="1" dirty="0" err="1">
                <a:solidFill>
                  <a:srgbClr val="002060"/>
                </a:solidFill>
                <a:latin typeface="PF Square Sans Pro" panose="02000506040000020004" pitchFamily="2" charset="0"/>
                <a:ea typeface="Times New Roman" panose="02020603050405020304" pitchFamily="18" charset="0"/>
                <a:cs typeface="Tahoma" panose="020B0604030504040204" pitchFamily="34" charset="0"/>
              </a:rPr>
              <a:t>опис</a:t>
            </a:r>
            <a:r>
              <a:rPr lang="ru-RU" sz="2000" b="1" dirty="0">
                <a:solidFill>
                  <a:srgbClr val="002060"/>
                </a:solidFill>
                <a:latin typeface="PF Square Sans Pro" panose="02000506040000020004" pitchFamily="2" charset="0"/>
                <a:ea typeface="Times New Roman" panose="02020603050405020304" pitchFamily="18" charset="0"/>
                <a:cs typeface="Tahoma" panose="020B0604030504040204" pitchFamily="34" charset="0"/>
              </a:rPr>
              <a:t> </a:t>
            </a:r>
            <a:r>
              <a:rPr lang="ru-RU" sz="2000" b="1" dirty="0" err="1">
                <a:solidFill>
                  <a:srgbClr val="002060"/>
                </a:solidFill>
                <a:latin typeface="PF Square Sans Pro" panose="02000506040000020004" pitchFamily="2" charset="0"/>
                <a:ea typeface="Times New Roman" panose="02020603050405020304" pitchFamily="18" charset="0"/>
                <a:cs typeface="Tahoma" panose="020B0604030504040204" pitchFamily="34" charset="0"/>
              </a:rPr>
              <a:t>загальної</a:t>
            </a:r>
            <a:r>
              <a:rPr lang="ru-RU" sz="2000" b="1" dirty="0">
                <a:solidFill>
                  <a:srgbClr val="002060"/>
                </a:solidFill>
                <a:latin typeface="PF Square Sans Pro" panose="02000506040000020004" pitchFamily="2" charset="0"/>
                <a:ea typeface="Times New Roman" panose="02020603050405020304" pitchFamily="18" charset="0"/>
                <a:cs typeface="Tahoma" panose="020B0604030504040204" pitchFamily="34" charset="0"/>
              </a:rPr>
              <a:t> </a:t>
            </a:r>
            <a:r>
              <a:rPr lang="ru-RU" sz="2000" b="1" dirty="0" err="1">
                <a:solidFill>
                  <a:srgbClr val="002060"/>
                </a:solidFill>
                <a:latin typeface="PF Square Sans Pro" panose="02000506040000020004" pitchFamily="2" charset="0"/>
                <a:ea typeface="Times New Roman" panose="02020603050405020304" pitchFamily="18" charset="0"/>
                <a:cs typeface="Tahoma" panose="020B0604030504040204" pitchFamily="34" charset="0"/>
              </a:rPr>
              <a:t>цілі</a:t>
            </a:r>
            <a:r>
              <a:rPr lang="ru-RU" sz="2000" b="1" dirty="0">
                <a:solidFill>
                  <a:srgbClr val="002060"/>
                </a:solidFill>
                <a:latin typeface="PF Square Sans Pro" panose="02000506040000020004" pitchFamily="2" charset="0"/>
                <a:ea typeface="Times New Roman" panose="02020603050405020304" pitchFamily="18" charset="0"/>
                <a:cs typeface="Tahoma" panose="020B0604030504040204" pitchFamily="34" charset="0"/>
              </a:rPr>
              <a:t>(ей); </a:t>
            </a:r>
            <a:r>
              <a:rPr lang="ru-RU" sz="2000" b="1" dirty="0" err="1">
                <a:solidFill>
                  <a:srgbClr val="002060"/>
                </a:solidFill>
                <a:latin typeface="PF Square Sans Pro" panose="02000506040000020004" pitchFamily="2" charset="0"/>
                <a:ea typeface="Times New Roman" panose="02020603050405020304" pitchFamily="18" charset="0"/>
                <a:cs typeface="Tahoma" panose="020B0604030504040204" pitchFamily="34" charset="0"/>
              </a:rPr>
              <a:t>конкретної</a:t>
            </a:r>
            <a:r>
              <a:rPr lang="ru-RU" sz="2000" b="1" dirty="0">
                <a:solidFill>
                  <a:srgbClr val="002060"/>
                </a:solidFill>
                <a:latin typeface="PF Square Sans Pro" panose="02000506040000020004" pitchFamily="2" charset="0"/>
                <a:ea typeface="Times New Roman" panose="02020603050405020304" pitchFamily="18" charset="0"/>
                <a:cs typeface="Tahoma" panose="020B0604030504040204" pitchFamily="34" charset="0"/>
              </a:rPr>
              <a:t> </a:t>
            </a:r>
            <a:r>
              <a:rPr lang="ru-RU" sz="2000" b="1" dirty="0" err="1">
                <a:solidFill>
                  <a:srgbClr val="002060"/>
                </a:solidFill>
                <a:latin typeface="PF Square Sans Pro" panose="02000506040000020004" pitchFamily="2" charset="0"/>
                <a:ea typeface="Times New Roman" panose="02020603050405020304" pitchFamily="18" charset="0"/>
                <a:cs typeface="Tahoma" panose="020B0604030504040204" pitchFamily="34" charset="0"/>
              </a:rPr>
              <a:t>цілі</a:t>
            </a:r>
            <a:r>
              <a:rPr lang="ru-RU" sz="2000" b="1" dirty="0">
                <a:solidFill>
                  <a:srgbClr val="002060"/>
                </a:solidFill>
                <a:latin typeface="PF Square Sans Pro" panose="02000506040000020004" pitchFamily="2" charset="0"/>
                <a:ea typeface="Times New Roman" panose="02020603050405020304" pitchFamily="18" charset="0"/>
                <a:cs typeface="Tahoma" panose="020B0604030504040204" pitchFamily="34" charset="0"/>
              </a:rPr>
              <a:t>(ей); </a:t>
            </a:r>
            <a:r>
              <a:rPr lang="ru-RU" sz="2000" b="1" dirty="0" err="1">
                <a:solidFill>
                  <a:srgbClr val="002060"/>
                </a:solidFill>
                <a:latin typeface="PF Square Sans Pro" panose="02000506040000020004" pitchFamily="2" charset="0"/>
                <a:ea typeface="Times New Roman" panose="02020603050405020304" pitchFamily="18" charset="0"/>
                <a:cs typeface="Tahoma" panose="020B0604030504040204" pitchFamily="34" charset="0"/>
              </a:rPr>
              <a:t>результатів</a:t>
            </a:r>
            <a:r>
              <a:rPr lang="ru-RU" sz="2000" b="1" dirty="0">
                <a:solidFill>
                  <a:srgbClr val="002060"/>
                </a:solidFill>
                <a:latin typeface="PF Square Sans Pro" panose="02000506040000020004" pitchFamily="2" charset="0"/>
                <a:ea typeface="Times New Roman" panose="02020603050405020304" pitchFamily="18" charset="0"/>
                <a:cs typeface="Tahoma" panose="020B0604030504040204" pitchFamily="34" charset="0"/>
              </a:rPr>
              <a:t> та </a:t>
            </a:r>
            <a:r>
              <a:rPr lang="ru-RU" sz="2000" b="1" dirty="0" err="1">
                <a:solidFill>
                  <a:srgbClr val="002060"/>
                </a:solidFill>
                <a:latin typeface="PF Square Sans Pro" panose="02000506040000020004" pitchFamily="2" charset="0"/>
                <a:ea typeface="Times New Roman" panose="02020603050405020304" pitchFamily="18" charset="0"/>
                <a:cs typeface="Tahoma" panose="020B0604030504040204" pitchFamily="34" charset="0"/>
              </a:rPr>
              <a:t>дій</a:t>
            </a:r>
            <a:r>
              <a:rPr lang="ru-RU" sz="2000" b="1" dirty="0">
                <a:solidFill>
                  <a:srgbClr val="002060"/>
                </a:solidFill>
                <a:latin typeface="PF Square Sans Pro" panose="02000506040000020004" pitchFamily="2" charset="0"/>
                <a:ea typeface="Times New Roman" panose="02020603050405020304" pitchFamily="18" charset="0"/>
                <a:cs typeface="Tahoma" panose="020B0604030504040204" pitchFamily="34" charset="0"/>
              </a:rPr>
              <a:t> </a:t>
            </a:r>
            <a:endParaRPr lang="ru-RU" sz="2000" b="1" dirty="0" smtClean="0">
              <a:solidFill>
                <a:srgbClr val="002060"/>
              </a:solidFill>
              <a:latin typeface="PF Square Sans Pro" panose="02000506040000020004" pitchFamily="2" charset="0"/>
              <a:ea typeface="Times New Roman" panose="02020603050405020304" pitchFamily="18" charset="0"/>
              <a:cs typeface="Tahoma" panose="020B0604030504040204" pitchFamily="34" charset="0"/>
            </a:endParaRPr>
          </a:p>
          <a:p>
            <a:pPr marL="342900" indent="-342900">
              <a:buFont typeface="Wingdings" panose="05000000000000000000" pitchFamily="2" charset="2"/>
              <a:buChar char="§"/>
            </a:pPr>
            <a:r>
              <a:rPr lang="ru-RU" sz="2000" b="1" u="sng" dirty="0" smtClean="0">
                <a:solidFill>
                  <a:srgbClr val="002060"/>
                </a:solidFill>
                <a:latin typeface="PF Square Sans Pro" panose="02000506040000020004" pitchFamily="2" charset="0"/>
                <a:ea typeface="Times New Roman" panose="02020603050405020304" pitchFamily="18" charset="0"/>
                <a:cs typeface="Tahoma" panose="020B0604030504040204" pitchFamily="34" charset="0"/>
              </a:rPr>
              <a:t>«Показники» </a:t>
            </a:r>
            <a:r>
              <a:rPr lang="ru-RU" sz="2000" b="1" dirty="0">
                <a:solidFill>
                  <a:srgbClr val="002060"/>
                </a:solidFill>
                <a:latin typeface="PF Square Sans Pro" panose="02000506040000020004" pitchFamily="2" charset="0"/>
                <a:ea typeface="Times New Roman" panose="02020603050405020304" pitchFamily="18" charset="0"/>
                <a:cs typeface="Tahoma" panose="020B0604030504040204" pitchFamily="34" charset="0"/>
              </a:rPr>
              <a:t>- </a:t>
            </a:r>
            <a:r>
              <a:rPr lang="ru-RU" sz="2000" b="1" dirty="0" err="1">
                <a:solidFill>
                  <a:srgbClr val="002060"/>
                </a:solidFill>
                <a:latin typeface="PF Square Sans Pro" panose="02000506040000020004" pitchFamily="2" charset="0"/>
                <a:ea typeface="Times New Roman" panose="02020603050405020304" pitchFamily="18" charset="0"/>
                <a:cs typeface="Tahoma" panose="020B0604030504040204" pitchFamily="34" charset="0"/>
              </a:rPr>
              <a:t>об'єктивно</a:t>
            </a:r>
            <a:r>
              <a:rPr lang="ru-RU" sz="2000" b="1" dirty="0">
                <a:solidFill>
                  <a:srgbClr val="002060"/>
                </a:solidFill>
                <a:latin typeface="PF Square Sans Pro" panose="02000506040000020004" pitchFamily="2" charset="0"/>
                <a:ea typeface="Times New Roman" panose="02020603050405020304" pitchFamily="18" charset="0"/>
                <a:cs typeface="Tahoma" panose="020B0604030504040204" pitchFamily="34" charset="0"/>
              </a:rPr>
              <a:t> </a:t>
            </a:r>
            <a:r>
              <a:rPr lang="ru-RU" sz="2000" b="1" dirty="0" err="1">
                <a:solidFill>
                  <a:srgbClr val="002060"/>
                </a:solidFill>
                <a:latin typeface="PF Square Sans Pro" panose="02000506040000020004" pitchFamily="2" charset="0"/>
                <a:ea typeface="Times New Roman" panose="02020603050405020304" pitchFamily="18" charset="0"/>
                <a:cs typeface="Tahoma" panose="020B0604030504040204" pitchFamily="34" charset="0"/>
              </a:rPr>
              <a:t>перевірювані</a:t>
            </a:r>
            <a:r>
              <a:rPr lang="ru-RU" sz="2000" b="1" dirty="0">
                <a:solidFill>
                  <a:srgbClr val="002060"/>
                </a:solidFill>
                <a:latin typeface="PF Square Sans Pro" panose="02000506040000020004" pitchFamily="2" charset="0"/>
                <a:ea typeface="Times New Roman" panose="02020603050405020304" pitchFamily="18" charset="0"/>
                <a:cs typeface="Tahoma" panose="020B0604030504040204" pitchFamily="34" charset="0"/>
              </a:rPr>
              <a:t> </a:t>
            </a:r>
            <a:r>
              <a:rPr lang="ru-RU" sz="2000" b="1" dirty="0" err="1">
                <a:solidFill>
                  <a:srgbClr val="002060"/>
                </a:solidFill>
                <a:latin typeface="PF Square Sans Pro" panose="02000506040000020004" pitchFamily="2" charset="0"/>
                <a:ea typeface="Times New Roman" panose="02020603050405020304" pitchFamily="18" charset="0"/>
                <a:cs typeface="Tahoma" panose="020B0604030504040204" pitchFamily="34" charset="0"/>
              </a:rPr>
              <a:t>показники</a:t>
            </a:r>
            <a:r>
              <a:rPr lang="ru-RU" sz="2000" b="1" dirty="0">
                <a:solidFill>
                  <a:srgbClr val="002060"/>
                </a:solidFill>
                <a:latin typeface="PF Square Sans Pro" panose="02000506040000020004" pitchFamily="2" charset="0"/>
                <a:ea typeface="Times New Roman" panose="02020603050405020304" pitchFamily="18" charset="0"/>
                <a:cs typeface="Tahoma" panose="020B0604030504040204" pitchFamily="34" charset="0"/>
              </a:rPr>
              <a:t> </a:t>
            </a:r>
            <a:r>
              <a:rPr lang="ru-RU" sz="2000" b="1" dirty="0" err="1">
                <a:solidFill>
                  <a:srgbClr val="002060"/>
                </a:solidFill>
                <a:latin typeface="PF Square Sans Pro" panose="02000506040000020004" pitchFamily="2" charset="0"/>
                <a:ea typeface="Times New Roman" panose="02020603050405020304" pitchFamily="18" charset="0"/>
                <a:cs typeface="Tahoma" panose="020B0604030504040204" pitchFamily="34" charset="0"/>
              </a:rPr>
              <a:t>досягнення</a:t>
            </a:r>
            <a:r>
              <a:rPr lang="ru-RU" sz="2000" b="1" dirty="0">
                <a:solidFill>
                  <a:srgbClr val="002060"/>
                </a:solidFill>
                <a:latin typeface="PF Square Sans Pro" panose="02000506040000020004" pitchFamily="2" charset="0"/>
                <a:ea typeface="Times New Roman" panose="02020603050405020304" pitchFamily="18" charset="0"/>
                <a:cs typeface="Tahoma" panose="020B0604030504040204" pitchFamily="34" charset="0"/>
              </a:rPr>
              <a:t> </a:t>
            </a:r>
            <a:r>
              <a:rPr lang="ru-RU" sz="2000" b="1" dirty="0" err="1">
                <a:solidFill>
                  <a:srgbClr val="002060"/>
                </a:solidFill>
                <a:latin typeface="PF Square Sans Pro" panose="02000506040000020004" pitchFamily="2" charset="0"/>
                <a:ea typeface="Times New Roman" panose="02020603050405020304" pitchFamily="18" charset="0"/>
                <a:cs typeface="Tahoma" panose="020B0604030504040204" pitchFamily="34" charset="0"/>
              </a:rPr>
              <a:t>цілей</a:t>
            </a:r>
            <a:r>
              <a:rPr lang="ru-RU" sz="2000" b="1" dirty="0">
                <a:solidFill>
                  <a:srgbClr val="002060"/>
                </a:solidFill>
                <a:latin typeface="PF Square Sans Pro" panose="02000506040000020004" pitchFamily="2" charset="0"/>
                <a:ea typeface="Times New Roman" panose="02020603050405020304" pitchFamily="18" charset="0"/>
                <a:cs typeface="Tahoma" panose="020B0604030504040204" pitchFamily="34" charset="0"/>
              </a:rPr>
              <a:t> та </a:t>
            </a:r>
            <a:r>
              <a:rPr lang="ru-RU" sz="2000" b="1" dirty="0" err="1">
                <a:solidFill>
                  <a:srgbClr val="002060"/>
                </a:solidFill>
                <a:latin typeface="PF Square Sans Pro" panose="02000506040000020004" pitchFamily="2" charset="0"/>
                <a:ea typeface="Times New Roman" panose="02020603050405020304" pitchFamily="18" charset="0"/>
                <a:cs typeface="Tahoma" panose="020B0604030504040204" pitchFamily="34" charset="0"/>
              </a:rPr>
              <a:t>результатів</a:t>
            </a:r>
            <a:r>
              <a:rPr lang="ru-RU" sz="2000" b="1" dirty="0">
                <a:solidFill>
                  <a:srgbClr val="002060"/>
                </a:solidFill>
                <a:latin typeface="PF Square Sans Pro" panose="02000506040000020004" pitchFamily="2" charset="0"/>
                <a:ea typeface="Times New Roman" panose="02020603050405020304" pitchFamily="18" charset="0"/>
                <a:cs typeface="Tahoma" panose="020B0604030504040204" pitchFamily="34" charset="0"/>
              </a:rPr>
              <a:t> проекту (</a:t>
            </a:r>
            <a:r>
              <a:rPr lang="ru-RU" sz="2000" b="1" dirty="0" err="1">
                <a:solidFill>
                  <a:srgbClr val="002060"/>
                </a:solidFill>
                <a:latin typeface="PF Square Sans Pro" panose="02000506040000020004" pitchFamily="2" charset="0"/>
                <a:ea typeface="Times New Roman" panose="02020603050405020304" pitchFamily="18" charset="0"/>
                <a:cs typeface="Tahoma" panose="020B0604030504040204" pitchFamily="34" charset="0"/>
              </a:rPr>
              <a:t>кількість</a:t>
            </a:r>
            <a:r>
              <a:rPr lang="ru-RU" sz="2000" b="1" dirty="0">
                <a:solidFill>
                  <a:srgbClr val="002060"/>
                </a:solidFill>
                <a:latin typeface="PF Square Sans Pro" panose="02000506040000020004" pitchFamily="2" charset="0"/>
                <a:ea typeface="Times New Roman" panose="02020603050405020304" pitchFamily="18" charset="0"/>
                <a:cs typeface="Tahoma" panose="020B0604030504040204" pitchFamily="34" charset="0"/>
              </a:rPr>
              <a:t>, </a:t>
            </a:r>
            <a:r>
              <a:rPr lang="ru-RU" sz="2000" b="1" dirty="0" err="1">
                <a:solidFill>
                  <a:srgbClr val="002060"/>
                </a:solidFill>
                <a:latin typeface="PF Square Sans Pro" panose="02000506040000020004" pitchFamily="2" charset="0"/>
                <a:ea typeface="Times New Roman" panose="02020603050405020304" pitchFamily="18" charset="0"/>
                <a:cs typeface="Tahoma" panose="020B0604030504040204" pitchFamily="34" charset="0"/>
              </a:rPr>
              <a:t>якість</a:t>
            </a:r>
            <a:r>
              <a:rPr lang="ru-RU" sz="2000" b="1" dirty="0">
                <a:solidFill>
                  <a:srgbClr val="002060"/>
                </a:solidFill>
                <a:latin typeface="PF Square Sans Pro" panose="02000506040000020004" pitchFamily="2" charset="0"/>
                <a:ea typeface="Times New Roman" panose="02020603050405020304" pitchFamily="18" charset="0"/>
                <a:cs typeface="Tahoma" panose="020B0604030504040204" pitchFamily="34" charset="0"/>
              </a:rPr>
              <a:t>, час</a:t>
            </a:r>
            <a:r>
              <a:rPr lang="ru-RU" sz="2000" b="1" dirty="0" smtClean="0">
                <a:solidFill>
                  <a:srgbClr val="002060"/>
                </a:solidFill>
                <a:latin typeface="PF Square Sans Pro" panose="02000506040000020004" pitchFamily="2" charset="0"/>
                <a:ea typeface="Times New Roman" panose="02020603050405020304" pitchFamily="18" charset="0"/>
                <a:cs typeface="Tahoma" panose="020B0604030504040204" pitchFamily="34" charset="0"/>
              </a:rPr>
              <a:t>)</a:t>
            </a:r>
          </a:p>
          <a:p>
            <a:pPr marL="342900" indent="-342900">
              <a:buFont typeface="Wingdings" panose="05000000000000000000" pitchFamily="2" charset="2"/>
              <a:buChar char="§"/>
            </a:pPr>
            <a:r>
              <a:rPr lang="ru-RU" sz="2000" b="1" dirty="0" smtClean="0">
                <a:solidFill>
                  <a:srgbClr val="002060"/>
                </a:solidFill>
                <a:latin typeface="PF Square Sans Pro" panose="02000506040000020004" pitchFamily="2" charset="0"/>
                <a:ea typeface="Times New Roman" panose="02020603050405020304" pitchFamily="18" charset="0"/>
                <a:cs typeface="Tahoma" panose="020B0604030504040204" pitchFamily="34" charset="0"/>
              </a:rPr>
              <a:t>Для </a:t>
            </a:r>
            <a:r>
              <a:rPr lang="ru-RU" sz="2000" b="1" dirty="0" err="1">
                <a:solidFill>
                  <a:srgbClr val="002060"/>
                </a:solidFill>
                <a:latin typeface="PF Square Sans Pro" panose="02000506040000020004" pitchFamily="2" charset="0"/>
                <a:ea typeface="Times New Roman" panose="02020603050405020304" pitchFamily="18" charset="0"/>
                <a:cs typeface="Tahoma" panose="020B0604030504040204" pitchFamily="34" charset="0"/>
              </a:rPr>
              <a:t>дій</a:t>
            </a:r>
            <a:r>
              <a:rPr lang="ru-RU" sz="2000" b="1" dirty="0">
                <a:solidFill>
                  <a:srgbClr val="002060"/>
                </a:solidFill>
                <a:latin typeface="PF Square Sans Pro" panose="02000506040000020004" pitchFamily="2" charset="0"/>
                <a:ea typeface="Times New Roman" panose="02020603050405020304" pitchFamily="18" charset="0"/>
                <a:cs typeface="Tahoma" panose="020B0604030504040204" pitchFamily="34" charset="0"/>
              </a:rPr>
              <a:t> проекту </a:t>
            </a:r>
            <a:r>
              <a:rPr lang="ru-RU" sz="2000" b="1" dirty="0" smtClean="0">
                <a:solidFill>
                  <a:srgbClr val="002060"/>
                </a:solidFill>
                <a:latin typeface="PF Square Sans Pro" panose="02000506040000020004" pitchFamily="2" charset="0"/>
                <a:ea typeface="Times New Roman" panose="02020603050405020304" pitchFamily="18" charset="0"/>
                <a:cs typeface="Tahoma" panose="020B0604030504040204" pitchFamily="34" charset="0"/>
              </a:rPr>
              <a:t>«</a:t>
            </a:r>
            <a:r>
              <a:rPr lang="ru-RU" sz="2000" b="1" dirty="0" err="1" smtClean="0">
                <a:solidFill>
                  <a:srgbClr val="002060"/>
                </a:solidFill>
                <a:latin typeface="PF Square Sans Pro" panose="02000506040000020004" pitchFamily="2" charset="0"/>
                <a:ea typeface="Times New Roman" panose="02020603050405020304" pitchFamily="18" charset="0"/>
                <a:cs typeface="Tahoma" panose="020B0604030504040204" pitchFamily="34" charset="0"/>
              </a:rPr>
              <a:t>Показники</a:t>
            </a:r>
            <a:r>
              <a:rPr lang="ru-RU" sz="2000" b="1" dirty="0" smtClean="0">
                <a:solidFill>
                  <a:srgbClr val="002060"/>
                </a:solidFill>
                <a:latin typeface="PF Square Sans Pro" panose="02000506040000020004" pitchFamily="2" charset="0"/>
                <a:ea typeface="Times New Roman" panose="02020603050405020304" pitchFamily="18" charset="0"/>
                <a:cs typeface="Tahoma" panose="020B0604030504040204" pitchFamily="34" charset="0"/>
              </a:rPr>
              <a:t>» </a:t>
            </a:r>
            <a:r>
              <a:rPr lang="ru-RU" sz="2000" b="1" dirty="0" err="1">
                <a:solidFill>
                  <a:srgbClr val="002060"/>
                </a:solidFill>
                <a:latin typeface="PF Square Sans Pro" panose="02000506040000020004" pitchFamily="2" charset="0"/>
                <a:ea typeface="Times New Roman" panose="02020603050405020304" pitchFamily="18" charset="0"/>
                <a:cs typeface="Tahoma" panose="020B0604030504040204" pitchFamily="34" charset="0"/>
              </a:rPr>
              <a:t>трансформуються</a:t>
            </a:r>
            <a:r>
              <a:rPr lang="ru-RU" sz="2000" b="1" dirty="0">
                <a:solidFill>
                  <a:srgbClr val="002060"/>
                </a:solidFill>
                <a:latin typeface="PF Square Sans Pro" panose="02000506040000020004" pitchFamily="2" charset="0"/>
                <a:ea typeface="Times New Roman" panose="02020603050405020304" pitchFamily="18" charset="0"/>
                <a:cs typeface="Tahoma" panose="020B0604030504040204" pitchFamily="34" charset="0"/>
              </a:rPr>
              <a:t> в </a:t>
            </a:r>
            <a:r>
              <a:rPr lang="ru-RU" sz="2000" b="1" u="sng" dirty="0">
                <a:solidFill>
                  <a:srgbClr val="002060"/>
                </a:solidFill>
                <a:latin typeface="PF Square Sans Pro" panose="02000506040000020004" pitchFamily="2" charset="0"/>
                <a:ea typeface="Times New Roman" panose="02020603050405020304" pitchFamily="18" charset="0"/>
                <a:cs typeface="Tahoma" panose="020B0604030504040204" pitchFamily="34" charset="0"/>
              </a:rPr>
              <a:t>«</a:t>
            </a:r>
            <a:r>
              <a:rPr lang="ru-RU" sz="2000" b="1" u="sng" dirty="0" err="1">
                <a:solidFill>
                  <a:srgbClr val="002060"/>
                </a:solidFill>
                <a:latin typeface="PF Square Sans Pro" panose="02000506040000020004" pitchFamily="2" charset="0"/>
                <a:ea typeface="Times New Roman" panose="02020603050405020304" pitchFamily="18" charset="0"/>
                <a:cs typeface="Tahoma" panose="020B0604030504040204" pitchFamily="34" charset="0"/>
              </a:rPr>
              <a:t>Засоби</a:t>
            </a:r>
            <a:r>
              <a:rPr lang="ru-RU" sz="2000" b="1" u="sng" dirty="0" smtClean="0">
                <a:solidFill>
                  <a:srgbClr val="002060"/>
                </a:solidFill>
                <a:latin typeface="PF Square Sans Pro" panose="02000506040000020004" pitchFamily="2" charset="0"/>
                <a:ea typeface="Times New Roman" panose="02020603050405020304" pitchFamily="18" charset="0"/>
                <a:cs typeface="Tahoma" panose="020B0604030504040204" pitchFamily="34" charset="0"/>
              </a:rPr>
              <a:t>»</a:t>
            </a:r>
          </a:p>
          <a:p>
            <a:pPr marL="342900" indent="-342900">
              <a:buFont typeface="Wingdings" panose="05000000000000000000" pitchFamily="2" charset="2"/>
              <a:buChar char="§"/>
            </a:pPr>
            <a:r>
              <a:rPr lang="ru-RU" sz="2000" b="1" dirty="0" smtClean="0">
                <a:solidFill>
                  <a:srgbClr val="002060"/>
                </a:solidFill>
                <a:latin typeface="PF Square Sans Pro" panose="02000506040000020004" pitchFamily="2" charset="0"/>
                <a:ea typeface="Times New Roman" panose="02020603050405020304" pitchFamily="18" charset="0"/>
                <a:cs typeface="Tahoma" panose="020B0604030504040204" pitchFamily="34" charset="0"/>
              </a:rPr>
              <a:t>«Джерела </a:t>
            </a:r>
            <a:r>
              <a:rPr lang="ru-RU" sz="2000" b="1" dirty="0" err="1" smtClean="0">
                <a:solidFill>
                  <a:srgbClr val="002060"/>
                </a:solidFill>
                <a:latin typeface="PF Square Sans Pro" panose="02000506040000020004" pitchFamily="2" charset="0"/>
                <a:ea typeface="Times New Roman" panose="02020603050405020304" pitchFamily="18" charset="0"/>
                <a:cs typeface="Tahoma" panose="020B0604030504040204" pitchFamily="34" charset="0"/>
              </a:rPr>
              <a:t>перевірки</a:t>
            </a:r>
            <a:r>
              <a:rPr lang="ru-RU" sz="2000" b="1" dirty="0" smtClean="0">
                <a:solidFill>
                  <a:srgbClr val="002060"/>
                </a:solidFill>
                <a:latin typeface="PF Square Sans Pro" panose="02000506040000020004" pitchFamily="2" charset="0"/>
                <a:ea typeface="Times New Roman" panose="02020603050405020304" pitchFamily="18" charset="0"/>
                <a:cs typeface="Tahoma" panose="020B0604030504040204" pitchFamily="34" charset="0"/>
              </a:rPr>
              <a:t>» </a:t>
            </a:r>
            <a:r>
              <a:rPr lang="ru-RU" sz="2000" b="1" dirty="0" err="1">
                <a:solidFill>
                  <a:srgbClr val="002060"/>
                </a:solidFill>
                <a:latin typeface="PF Square Sans Pro" panose="02000506040000020004" pitchFamily="2" charset="0"/>
                <a:ea typeface="Times New Roman" panose="02020603050405020304" pitchFamily="18" charset="0"/>
                <a:cs typeface="Tahoma" panose="020B0604030504040204" pitchFamily="34" charset="0"/>
              </a:rPr>
              <a:t>показують</a:t>
            </a:r>
            <a:r>
              <a:rPr lang="ru-RU" sz="2000" b="1" dirty="0">
                <a:solidFill>
                  <a:srgbClr val="002060"/>
                </a:solidFill>
                <a:latin typeface="PF Square Sans Pro" panose="02000506040000020004" pitchFamily="2" charset="0"/>
                <a:ea typeface="Times New Roman" panose="02020603050405020304" pitchFamily="18" charset="0"/>
                <a:cs typeface="Tahoma" panose="020B0604030504040204" pitchFamily="34" charset="0"/>
              </a:rPr>
              <a:t>, де і в </a:t>
            </a:r>
            <a:r>
              <a:rPr lang="ru-RU" sz="2000" b="1" dirty="0" err="1">
                <a:solidFill>
                  <a:srgbClr val="002060"/>
                </a:solidFill>
                <a:latin typeface="PF Square Sans Pro" panose="02000506040000020004" pitchFamily="2" charset="0"/>
                <a:ea typeface="Times New Roman" panose="02020603050405020304" pitchFamily="18" charset="0"/>
                <a:cs typeface="Tahoma" panose="020B0604030504040204" pitchFamily="34" charset="0"/>
              </a:rPr>
              <a:t>якій</a:t>
            </a:r>
            <a:r>
              <a:rPr lang="ru-RU" sz="2000" b="1" dirty="0">
                <a:solidFill>
                  <a:srgbClr val="002060"/>
                </a:solidFill>
                <a:latin typeface="PF Square Sans Pro" panose="02000506040000020004" pitchFamily="2" charset="0"/>
                <a:ea typeface="Times New Roman" panose="02020603050405020304" pitchFamily="18" charset="0"/>
                <a:cs typeface="Tahoma" panose="020B0604030504040204" pitchFamily="34" charset="0"/>
              </a:rPr>
              <a:t> </a:t>
            </a:r>
            <a:r>
              <a:rPr lang="ru-RU" sz="2000" b="1" dirty="0" err="1">
                <a:solidFill>
                  <a:srgbClr val="002060"/>
                </a:solidFill>
                <a:latin typeface="PF Square Sans Pro" panose="02000506040000020004" pitchFamily="2" charset="0"/>
                <a:ea typeface="Times New Roman" panose="02020603050405020304" pitchFamily="18" charset="0"/>
                <a:cs typeface="Tahoma" panose="020B0604030504040204" pitchFamily="34" charset="0"/>
              </a:rPr>
              <a:t>формі</a:t>
            </a:r>
            <a:r>
              <a:rPr lang="ru-RU" sz="2000" b="1" dirty="0">
                <a:solidFill>
                  <a:srgbClr val="002060"/>
                </a:solidFill>
                <a:latin typeface="PF Square Sans Pro" panose="02000506040000020004" pitchFamily="2" charset="0"/>
                <a:ea typeface="Times New Roman" panose="02020603050405020304" pitchFamily="18" charset="0"/>
                <a:cs typeface="Tahoma" panose="020B0604030504040204" pitchFamily="34" charset="0"/>
              </a:rPr>
              <a:t> </a:t>
            </a:r>
            <a:r>
              <a:rPr lang="ru-RU" sz="2000" b="1" dirty="0" err="1">
                <a:solidFill>
                  <a:srgbClr val="002060"/>
                </a:solidFill>
                <a:latin typeface="PF Square Sans Pro" panose="02000506040000020004" pitchFamily="2" charset="0"/>
                <a:ea typeface="Times New Roman" panose="02020603050405020304" pitchFamily="18" charset="0"/>
                <a:cs typeface="Tahoma" panose="020B0604030504040204" pitchFamily="34" charset="0"/>
              </a:rPr>
              <a:t>можна</a:t>
            </a:r>
            <a:r>
              <a:rPr lang="ru-RU" sz="2000" b="1" dirty="0">
                <a:solidFill>
                  <a:srgbClr val="002060"/>
                </a:solidFill>
                <a:latin typeface="PF Square Sans Pro" panose="02000506040000020004" pitchFamily="2" charset="0"/>
                <a:ea typeface="Times New Roman" panose="02020603050405020304" pitchFamily="18" charset="0"/>
                <a:cs typeface="Tahoma" panose="020B0604030504040204" pitchFamily="34" charset="0"/>
              </a:rPr>
              <a:t> </a:t>
            </a:r>
            <a:r>
              <a:rPr lang="ru-RU" sz="2000" b="1" dirty="0" err="1">
                <a:solidFill>
                  <a:srgbClr val="002060"/>
                </a:solidFill>
                <a:latin typeface="PF Square Sans Pro" panose="02000506040000020004" pitchFamily="2" charset="0"/>
                <a:ea typeface="Times New Roman" panose="02020603050405020304" pitchFamily="18" charset="0"/>
                <a:cs typeface="Tahoma" panose="020B0604030504040204" pitchFamily="34" charset="0"/>
              </a:rPr>
              <a:t>знайти</a:t>
            </a:r>
            <a:r>
              <a:rPr lang="ru-RU" sz="2000" b="1" dirty="0">
                <a:solidFill>
                  <a:srgbClr val="002060"/>
                </a:solidFill>
                <a:latin typeface="PF Square Sans Pro" panose="02000506040000020004" pitchFamily="2" charset="0"/>
                <a:ea typeface="Times New Roman" panose="02020603050405020304" pitchFamily="18" charset="0"/>
                <a:cs typeface="Tahoma" panose="020B0604030504040204" pitchFamily="34" charset="0"/>
              </a:rPr>
              <a:t> </a:t>
            </a:r>
            <a:r>
              <a:rPr lang="ru-RU" sz="2000" b="1" dirty="0" err="1">
                <a:solidFill>
                  <a:srgbClr val="002060"/>
                </a:solidFill>
                <a:latin typeface="PF Square Sans Pro" panose="02000506040000020004" pitchFamily="2" charset="0"/>
                <a:ea typeface="Times New Roman" panose="02020603050405020304" pitchFamily="18" charset="0"/>
                <a:cs typeface="Tahoma" panose="020B0604030504040204" pitchFamily="34" charset="0"/>
              </a:rPr>
              <a:t>інформацію</a:t>
            </a:r>
            <a:r>
              <a:rPr lang="ru-RU" sz="2000" b="1" dirty="0">
                <a:solidFill>
                  <a:srgbClr val="002060"/>
                </a:solidFill>
                <a:latin typeface="PF Square Sans Pro" panose="02000506040000020004" pitchFamily="2" charset="0"/>
                <a:ea typeface="Times New Roman" panose="02020603050405020304" pitchFamily="18" charset="0"/>
                <a:cs typeface="Tahoma" panose="020B0604030504040204" pitchFamily="34" charset="0"/>
              </a:rPr>
              <a:t> про </a:t>
            </a:r>
            <a:r>
              <a:rPr lang="ru-RU" sz="2000" b="1" dirty="0" err="1">
                <a:solidFill>
                  <a:srgbClr val="002060"/>
                </a:solidFill>
                <a:latin typeface="PF Square Sans Pro" panose="02000506040000020004" pitchFamily="2" charset="0"/>
                <a:ea typeface="Times New Roman" panose="02020603050405020304" pitchFamily="18" charset="0"/>
                <a:cs typeface="Tahoma" panose="020B0604030504040204" pitchFamily="34" charset="0"/>
              </a:rPr>
              <a:t>досягнення</a:t>
            </a:r>
            <a:r>
              <a:rPr lang="ru-RU" sz="2000" b="1" dirty="0">
                <a:solidFill>
                  <a:srgbClr val="002060"/>
                </a:solidFill>
                <a:latin typeface="PF Square Sans Pro" panose="02000506040000020004" pitchFamily="2" charset="0"/>
                <a:ea typeface="Times New Roman" panose="02020603050405020304" pitchFamily="18" charset="0"/>
                <a:cs typeface="Tahoma" panose="020B0604030504040204" pitchFamily="34" charset="0"/>
              </a:rPr>
              <a:t> </a:t>
            </a:r>
            <a:r>
              <a:rPr lang="ru-RU" sz="2000" b="1" dirty="0" err="1" smtClean="0">
                <a:solidFill>
                  <a:srgbClr val="002060"/>
                </a:solidFill>
                <a:latin typeface="PF Square Sans Pro" panose="02000506040000020004" pitchFamily="2" charset="0"/>
                <a:ea typeface="Times New Roman" panose="02020603050405020304" pitchFamily="18" charset="0"/>
                <a:cs typeface="Tahoma" panose="020B0604030504040204" pitchFamily="34" charset="0"/>
              </a:rPr>
              <a:t>показників</a:t>
            </a:r>
            <a:r>
              <a:rPr lang="ru-RU" sz="2000" b="1" dirty="0" smtClean="0">
                <a:solidFill>
                  <a:srgbClr val="002060"/>
                </a:solidFill>
                <a:latin typeface="PF Square Sans Pro" panose="02000506040000020004" pitchFamily="2" charset="0"/>
                <a:ea typeface="Times New Roman" panose="02020603050405020304" pitchFamily="18" charset="0"/>
                <a:cs typeface="Tahoma" panose="020B0604030504040204" pitchFamily="34" charset="0"/>
              </a:rPr>
              <a:t>. </a:t>
            </a:r>
          </a:p>
          <a:p>
            <a:pPr marL="342900" indent="-342900">
              <a:buFont typeface="Wingdings" panose="05000000000000000000" pitchFamily="2" charset="2"/>
              <a:buChar char="§"/>
            </a:pPr>
            <a:r>
              <a:rPr lang="ru-RU" sz="2000" b="1" dirty="0" smtClean="0">
                <a:solidFill>
                  <a:srgbClr val="002060"/>
                </a:solidFill>
                <a:latin typeface="PF Square Sans Pro" panose="02000506040000020004" pitchFamily="2" charset="0"/>
                <a:ea typeface="Times New Roman" panose="02020603050405020304" pitchFamily="18" charset="0"/>
                <a:cs typeface="Tahoma" panose="020B0604030504040204" pitchFamily="34" charset="0"/>
              </a:rPr>
              <a:t>Для </a:t>
            </a:r>
            <a:r>
              <a:rPr lang="ru-RU" sz="2000" b="1" dirty="0" err="1" smtClean="0">
                <a:solidFill>
                  <a:srgbClr val="002060"/>
                </a:solidFill>
                <a:latin typeface="PF Square Sans Pro" panose="02000506040000020004" pitchFamily="2" charset="0"/>
                <a:ea typeface="Times New Roman" panose="02020603050405020304" pitchFamily="18" charset="0"/>
                <a:cs typeface="Tahoma" panose="020B0604030504040204" pitchFamily="34" charset="0"/>
              </a:rPr>
              <a:t>дій</a:t>
            </a:r>
            <a:r>
              <a:rPr lang="ru-RU" sz="2000" b="1" dirty="0" smtClean="0">
                <a:solidFill>
                  <a:srgbClr val="002060"/>
                </a:solidFill>
                <a:latin typeface="PF Square Sans Pro" panose="02000506040000020004" pitchFamily="2" charset="0"/>
                <a:ea typeface="Times New Roman" panose="02020603050405020304" pitchFamily="18" charset="0"/>
                <a:cs typeface="Tahoma" panose="020B0604030504040204" pitchFamily="34" charset="0"/>
              </a:rPr>
              <a:t> </a:t>
            </a:r>
            <a:r>
              <a:rPr lang="ru-RU" sz="2000" b="1" dirty="0">
                <a:solidFill>
                  <a:srgbClr val="002060"/>
                </a:solidFill>
                <a:latin typeface="PF Square Sans Pro" panose="02000506040000020004" pitchFamily="2" charset="0"/>
                <a:ea typeface="Times New Roman" panose="02020603050405020304" pitchFamily="18" charset="0"/>
                <a:cs typeface="Tahoma" panose="020B0604030504040204" pitchFamily="34" charset="0"/>
              </a:rPr>
              <a:t>проекту </a:t>
            </a:r>
            <a:r>
              <a:rPr lang="ru-RU" sz="2000" b="1" dirty="0" smtClean="0">
                <a:solidFill>
                  <a:srgbClr val="002060"/>
                </a:solidFill>
                <a:latin typeface="PF Square Sans Pro" panose="02000506040000020004" pitchFamily="2" charset="0"/>
                <a:ea typeface="Times New Roman" panose="02020603050405020304" pitchFamily="18" charset="0"/>
                <a:cs typeface="Tahoma" panose="020B0604030504040204" pitchFamily="34" charset="0"/>
              </a:rPr>
              <a:t>«</a:t>
            </a:r>
            <a:r>
              <a:rPr lang="ru-RU" sz="2000" b="1" dirty="0" err="1" smtClean="0">
                <a:solidFill>
                  <a:srgbClr val="002060"/>
                </a:solidFill>
                <a:latin typeface="PF Square Sans Pro" panose="02000506040000020004" pitchFamily="2" charset="0"/>
                <a:ea typeface="Times New Roman" panose="02020603050405020304" pitchFamily="18" charset="0"/>
                <a:cs typeface="Tahoma" panose="020B0604030504040204" pitchFamily="34" charset="0"/>
              </a:rPr>
              <a:t>Джерела</a:t>
            </a:r>
            <a:r>
              <a:rPr lang="ru-RU" sz="2000" b="1" dirty="0" smtClean="0">
                <a:solidFill>
                  <a:srgbClr val="002060"/>
                </a:solidFill>
                <a:latin typeface="PF Square Sans Pro" panose="02000506040000020004" pitchFamily="2" charset="0"/>
                <a:ea typeface="Times New Roman" panose="02020603050405020304" pitchFamily="18" charset="0"/>
                <a:cs typeface="Tahoma" panose="020B0604030504040204" pitchFamily="34" charset="0"/>
              </a:rPr>
              <a:t> </a:t>
            </a:r>
            <a:r>
              <a:rPr lang="ru-RU" sz="2000" b="1" dirty="0" err="1" smtClean="0">
                <a:solidFill>
                  <a:srgbClr val="002060"/>
                </a:solidFill>
                <a:latin typeface="PF Square Sans Pro" panose="02000506040000020004" pitchFamily="2" charset="0"/>
                <a:ea typeface="Times New Roman" panose="02020603050405020304" pitchFamily="18" charset="0"/>
                <a:cs typeface="Tahoma" panose="020B0604030504040204" pitchFamily="34" charset="0"/>
              </a:rPr>
              <a:t>перевірки</a:t>
            </a:r>
            <a:r>
              <a:rPr lang="ru-RU" sz="2000" b="1" dirty="0" smtClean="0">
                <a:solidFill>
                  <a:srgbClr val="002060"/>
                </a:solidFill>
                <a:latin typeface="PF Square Sans Pro" panose="02000506040000020004" pitchFamily="2" charset="0"/>
                <a:ea typeface="Times New Roman" panose="02020603050405020304" pitchFamily="18" charset="0"/>
                <a:cs typeface="Tahoma" panose="020B0604030504040204" pitchFamily="34" charset="0"/>
              </a:rPr>
              <a:t>» </a:t>
            </a:r>
            <a:r>
              <a:rPr lang="ru-RU" sz="2000" b="1" dirty="0" err="1" smtClean="0">
                <a:solidFill>
                  <a:srgbClr val="002060"/>
                </a:solidFill>
                <a:latin typeface="PF Square Sans Pro" panose="02000506040000020004" pitchFamily="2" charset="0"/>
                <a:ea typeface="Times New Roman" panose="02020603050405020304" pitchFamily="18" charset="0"/>
                <a:cs typeface="Tahoma" panose="020B0604030504040204" pitchFamily="34" charset="0"/>
              </a:rPr>
              <a:t>трансформуються</a:t>
            </a:r>
            <a:r>
              <a:rPr lang="ru-RU" sz="2000" b="1" dirty="0" smtClean="0">
                <a:solidFill>
                  <a:srgbClr val="002060"/>
                </a:solidFill>
                <a:latin typeface="PF Square Sans Pro" panose="02000506040000020004" pitchFamily="2" charset="0"/>
                <a:ea typeface="Times New Roman" panose="02020603050405020304" pitchFamily="18" charset="0"/>
                <a:cs typeface="Tahoma" panose="020B0604030504040204" pitchFamily="34" charset="0"/>
              </a:rPr>
              <a:t> у </a:t>
            </a:r>
            <a:r>
              <a:rPr lang="ru-RU" sz="2000" b="1" u="sng" dirty="0" smtClean="0">
                <a:solidFill>
                  <a:srgbClr val="002060"/>
                </a:solidFill>
                <a:latin typeface="PF Square Sans Pro" panose="02000506040000020004" pitchFamily="2" charset="0"/>
                <a:ea typeface="Times New Roman" panose="02020603050405020304" pitchFamily="18" charset="0"/>
                <a:cs typeface="Tahoma" panose="020B0604030504040204" pitchFamily="34" charset="0"/>
              </a:rPr>
              <a:t>«</a:t>
            </a:r>
            <a:r>
              <a:rPr lang="ru-RU" sz="2000" b="1" u="sng" dirty="0" err="1" smtClean="0">
                <a:solidFill>
                  <a:srgbClr val="002060"/>
                </a:solidFill>
                <a:latin typeface="PF Square Sans Pro" panose="02000506040000020004" pitchFamily="2" charset="0"/>
                <a:ea typeface="Times New Roman" panose="02020603050405020304" pitchFamily="18" charset="0"/>
                <a:cs typeface="Tahoma" panose="020B0604030504040204" pitchFamily="34" charset="0"/>
              </a:rPr>
              <a:t>Витрати</a:t>
            </a:r>
            <a:r>
              <a:rPr lang="ru-RU" sz="2000" b="1" u="sng" dirty="0" smtClean="0">
                <a:solidFill>
                  <a:srgbClr val="002060"/>
                </a:solidFill>
                <a:latin typeface="PF Square Sans Pro" panose="02000506040000020004" pitchFamily="2" charset="0"/>
                <a:ea typeface="Times New Roman" panose="02020603050405020304" pitchFamily="18" charset="0"/>
                <a:cs typeface="Tahoma" panose="020B0604030504040204" pitchFamily="34" charset="0"/>
              </a:rPr>
              <a:t>»</a:t>
            </a:r>
          </a:p>
          <a:p>
            <a:pPr marL="342900" indent="-342900">
              <a:buFont typeface="Wingdings" panose="05000000000000000000" pitchFamily="2" charset="2"/>
              <a:buChar char="§"/>
            </a:pPr>
            <a:r>
              <a:rPr lang="ru-RU" sz="2000" b="1" u="sng" dirty="0" smtClean="0">
                <a:solidFill>
                  <a:srgbClr val="002060"/>
                </a:solidFill>
                <a:latin typeface="PF Square Sans Pro" panose="02000506040000020004" pitchFamily="2" charset="0"/>
                <a:ea typeface="Times New Roman" panose="02020603050405020304" pitchFamily="18" charset="0"/>
                <a:cs typeface="Tahoma" panose="020B0604030504040204" pitchFamily="34" charset="0"/>
              </a:rPr>
              <a:t>«</a:t>
            </a:r>
            <a:r>
              <a:rPr lang="ru-RU" sz="2000" b="1" u="sng" dirty="0" err="1" smtClean="0">
                <a:solidFill>
                  <a:srgbClr val="002060"/>
                </a:solidFill>
                <a:latin typeface="PF Square Sans Pro" panose="02000506040000020004" pitchFamily="2" charset="0"/>
                <a:ea typeface="Times New Roman" panose="02020603050405020304" pitchFamily="18" charset="0"/>
                <a:cs typeface="Tahoma" panose="020B0604030504040204" pitchFamily="34" charset="0"/>
              </a:rPr>
              <a:t>Припущення</a:t>
            </a:r>
            <a:r>
              <a:rPr lang="ru-RU" sz="2000" b="1" u="sng" dirty="0" smtClean="0">
                <a:solidFill>
                  <a:srgbClr val="002060"/>
                </a:solidFill>
                <a:latin typeface="PF Square Sans Pro" panose="02000506040000020004" pitchFamily="2" charset="0"/>
                <a:ea typeface="Times New Roman" panose="02020603050405020304" pitchFamily="18" charset="0"/>
                <a:cs typeface="Tahoma" panose="020B0604030504040204" pitchFamily="34" charset="0"/>
              </a:rPr>
              <a:t>» </a:t>
            </a:r>
            <a:r>
              <a:rPr lang="ru-RU" sz="2000" b="1" dirty="0">
                <a:solidFill>
                  <a:srgbClr val="002060"/>
                </a:solidFill>
                <a:latin typeface="PF Square Sans Pro" panose="02000506040000020004" pitchFamily="2" charset="0"/>
                <a:ea typeface="Times New Roman" panose="02020603050405020304" pitchFamily="18" charset="0"/>
                <a:cs typeface="Tahoma" panose="020B0604030504040204" pitchFamily="34" charset="0"/>
              </a:rPr>
              <a:t>- </a:t>
            </a:r>
            <a:r>
              <a:rPr lang="ru-RU" sz="2000" b="1" dirty="0" err="1">
                <a:solidFill>
                  <a:srgbClr val="FF0000"/>
                </a:solidFill>
                <a:latin typeface="PF Square Sans Pro" panose="02000506040000020004" pitchFamily="2" charset="0"/>
                <a:ea typeface="Times New Roman" panose="02020603050405020304" pitchFamily="18" charset="0"/>
                <a:cs typeface="Tahoma" panose="020B0604030504040204" pitchFamily="34" charset="0"/>
              </a:rPr>
              <a:t>зовнішні</a:t>
            </a:r>
            <a:r>
              <a:rPr lang="ru-RU" sz="2000" b="1" dirty="0">
                <a:solidFill>
                  <a:srgbClr val="002060"/>
                </a:solidFill>
                <a:latin typeface="PF Square Sans Pro" panose="02000506040000020004" pitchFamily="2" charset="0"/>
                <a:ea typeface="Times New Roman" panose="02020603050405020304" pitchFamily="18" charset="0"/>
                <a:cs typeface="Tahoma" panose="020B0604030504040204" pitchFamily="34" charset="0"/>
              </a:rPr>
              <a:t> </a:t>
            </a:r>
            <a:r>
              <a:rPr lang="ru-RU" sz="2000" b="1" dirty="0" err="1">
                <a:solidFill>
                  <a:srgbClr val="002060"/>
                </a:solidFill>
                <a:latin typeface="PF Square Sans Pro" panose="02000506040000020004" pitchFamily="2" charset="0"/>
                <a:ea typeface="Times New Roman" panose="02020603050405020304" pitchFamily="18" charset="0"/>
                <a:cs typeface="Tahoma" panose="020B0604030504040204" pitchFamily="34" charset="0"/>
              </a:rPr>
              <a:t>фактори</a:t>
            </a:r>
            <a:r>
              <a:rPr lang="ru-RU" sz="2000" b="1" dirty="0">
                <a:solidFill>
                  <a:srgbClr val="002060"/>
                </a:solidFill>
                <a:latin typeface="PF Square Sans Pro" panose="02000506040000020004" pitchFamily="2" charset="0"/>
                <a:ea typeface="Times New Roman" panose="02020603050405020304" pitchFamily="18" charset="0"/>
                <a:cs typeface="Tahoma" panose="020B0604030504040204" pitchFamily="34" charset="0"/>
              </a:rPr>
              <a:t>, </a:t>
            </a:r>
            <a:r>
              <a:rPr lang="ru-RU" sz="2000" b="1" dirty="0" err="1">
                <a:solidFill>
                  <a:srgbClr val="002060"/>
                </a:solidFill>
                <a:latin typeface="PF Square Sans Pro" panose="02000506040000020004" pitchFamily="2" charset="0"/>
                <a:ea typeface="Times New Roman" panose="02020603050405020304" pitchFamily="18" charset="0"/>
                <a:cs typeface="Tahoma" panose="020B0604030504040204" pitchFamily="34" charset="0"/>
              </a:rPr>
              <a:t>які</a:t>
            </a:r>
            <a:r>
              <a:rPr lang="ru-RU" sz="2000" b="1" dirty="0">
                <a:solidFill>
                  <a:srgbClr val="002060"/>
                </a:solidFill>
                <a:latin typeface="PF Square Sans Pro" panose="02000506040000020004" pitchFamily="2" charset="0"/>
                <a:ea typeface="Times New Roman" panose="02020603050405020304" pitchFamily="18" charset="0"/>
                <a:cs typeface="Tahoma" panose="020B0604030504040204" pitchFamily="34" charset="0"/>
              </a:rPr>
              <a:t> </a:t>
            </a:r>
            <a:r>
              <a:rPr lang="ru-RU" sz="2000" b="1" dirty="0" err="1">
                <a:solidFill>
                  <a:srgbClr val="002060"/>
                </a:solidFill>
                <a:latin typeface="PF Square Sans Pro" panose="02000506040000020004" pitchFamily="2" charset="0"/>
                <a:ea typeface="Times New Roman" panose="02020603050405020304" pitchFamily="18" charset="0"/>
                <a:cs typeface="Tahoma" panose="020B0604030504040204" pitchFamily="34" charset="0"/>
              </a:rPr>
              <a:t>можуть</a:t>
            </a:r>
            <a:r>
              <a:rPr lang="ru-RU" sz="2000" b="1" dirty="0">
                <a:solidFill>
                  <a:srgbClr val="002060"/>
                </a:solidFill>
                <a:latin typeface="PF Square Sans Pro" panose="02000506040000020004" pitchFamily="2" charset="0"/>
                <a:ea typeface="Times New Roman" panose="02020603050405020304" pitchFamily="18" charset="0"/>
                <a:cs typeface="Tahoma" panose="020B0604030504040204" pitchFamily="34" charset="0"/>
              </a:rPr>
              <a:t> </a:t>
            </a:r>
            <a:r>
              <a:rPr lang="ru-RU" sz="2000" b="1" dirty="0" err="1">
                <a:solidFill>
                  <a:srgbClr val="002060"/>
                </a:solidFill>
                <a:latin typeface="PF Square Sans Pro" panose="02000506040000020004" pitchFamily="2" charset="0"/>
                <a:ea typeface="Times New Roman" panose="02020603050405020304" pitchFamily="18" charset="0"/>
                <a:cs typeface="Tahoma" panose="020B0604030504040204" pitchFamily="34" charset="0"/>
              </a:rPr>
              <a:t>вплинути</a:t>
            </a:r>
            <a:r>
              <a:rPr lang="ru-RU" sz="2000" b="1" dirty="0">
                <a:solidFill>
                  <a:srgbClr val="002060"/>
                </a:solidFill>
                <a:latin typeface="PF Square Sans Pro" panose="02000506040000020004" pitchFamily="2" charset="0"/>
                <a:ea typeface="Times New Roman" panose="02020603050405020304" pitchFamily="18" charset="0"/>
                <a:cs typeface="Tahoma" panose="020B0604030504040204" pitchFamily="34" charset="0"/>
              </a:rPr>
              <a:t> на </a:t>
            </a:r>
            <a:r>
              <a:rPr lang="ru-RU" sz="2000" b="1" dirty="0" err="1">
                <a:solidFill>
                  <a:srgbClr val="002060"/>
                </a:solidFill>
                <a:latin typeface="PF Square Sans Pro" panose="02000506040000020004" pitchFamily="2" charset="0"/>
                <a:ea typeface="Times New Roman" panose="02020603050405020304" pitchFamily="18" charset="0"/>
                <a:cs typeface="Tahoma" panose="020B0604030504040204" pitchFamily="34" charset="0"/>
              </a:rPr>
              <a:t>хід</a:t>
            </a:r>
            <a:r>
              <a:rPr lang="ru-RU" sz="2000" b="1" dirty="0">
                <a:solidFill>
                  <a:srgbClr val="002060"/>
                </a:solidFill>
                <a:latin typeface="PF Square Sans Pro" panose="02000506040000020004" pitchFamily="2" charset="0"/>
                <a:ea typeface="Times New Roman" panose="02020603050405020304" pitchFamily="18" charset="0"/>
                <a:cs typeface="Tahoma" panose="020B0604030504040204" pitchFamily="34" charset="0"/>
              </a:rPr>
              <a:t> </a:t>
            </a:r>
            <a:r>
              <a:rPr lang="ru-RU" sz="2000" b="1" dirty="0" smtClean="0">
                <a:solidFill>
                  <a:srgbClr val="002060"/>
                </a:solidFill>
                <a:latin typeface="PF Square Sans Pro" panose="02000506040000020004" pitchFamily="2" charset="0"/>
                <a:ea typeface="Times New Roman" panose="02020603050405020304" pitchFamily="18" charset="0"/>
                <a:cs typeface="Tahoma" panose="020B0604030504040204" pitchFamily="34" charset="0"/>
              </a:rPr>
              <a:t>проекту</a:t>
            </a:r>
            <a:r>
              <a:rPr lang="ru-RU" sz="2000" b="1" dirty="0">
                <a:solidFill>
                  <a:srgbClr val="002060"/>
                </a:solidFill>
                <a:latin typeface="PF Square Sans Pro" panose="02000506040000020004" pitchFamily="2" charset="0"/>
                <a:ea typeface="Times New Roman" panose="02020603050405020304" pitchFamily="18" charset="0"/>
                <a:cs typeface="Tahoma" panose="020B0604030504040204" pitchFamily="34" charset="0"/>
              </a:rPr>
              <a:t>, над </a:t>
            </a:r>
            <a:r>
              <a:rPr lang="ru-RU" sz="2000" b="1" dirty="0" err="1">
                <a:solidFill>
                  <a:srgbClr val="002060"/>
                </a:solidFill>
                <a:latin typeface="PF Square Sans Pro" panose="02000506040000020004" pitchFamily="2" charset="0"/>
                <a:ea typeface="Times New Roman" panose="02020603050405020304" pitchFamily="18" charset="0"/>
                <a:cs typeface="Tahoma" panose="020B0604030504040204" pitchFamily="34" charset="0"/>
              </a:rPr>
              <a:t>якими</a:t>
            </a:r>
            <a:r>
              <a:rPr lang="ru-RU" sz="2000" b="1" dirty="0">
                <a:solidFill>
                  <a:srgbClr val="002060"/>
                </a:solidFill>
                <a:latin typeface="PF Square Sans Pro" panose="02000506040000020004" pitchFamily="2" charset="0"/>
                <a:ea typeface="Times New Roman" panose="02020603050405020304" pitchFamily="18" charset="0"/>
                <a:cs typeface="Tahoma" panose="020B0604030504040204" pitchFamily="34" charset="0"/>
              </a:rPr>
              <a:t> менеджмент проекту не </a:t>
            </a:r>
            <a:r>
              <a:rPr lang="ru-RU" sz="2000" b="1" dirty="0" err="1">
                <a:solidFill>
                  <a:srgbClr val="002060"/>
                </a:solidFill>
                <a:latin typeface="PF Square Sans Pro" panose="02000506040000020004" pitchFamily="2" charset="0"/>
                <a:ea typeface="Times New Roman" panose="02020603050405020304" pitchFamily="18" charset="0"/>
                <a:cs typeface="Tahoma" panose="020B0604030504040204" pitchFamily="34" charset="0"/>
              </a:rPr>
              <a:t>має</a:t>
            </a:r>
            <a:r>
              <a:rPr lang="ru-RU" sz="2000" b="1" dirty="0">
                <a:solidFill>
                  <a:srgbClr val="002060"/>
                </a:solidFill>
                <a:latin typeface="PF Square Sans Pro" panose="02000506040000020004" pitchFamily="2" charset="0"/>
                <a:ea typeface="Times New Roman" panose="02020603050405020304" pitchFamily="18" charset="0"/>
                <a:cs typeface="Tahoma" panose="020B0604030504040204" pitchFamily="34" charset="0"/>
              </a:rPr>
              <a:t> прямого </a:t>
            </a:r>
            <a:r>
              <a:rPr lang="ru-RU" sz="2000" b="1" dirty="0" smtClean="0">
                <a:solidFill>
                  <a:srgbClr val="002060"/>
                </a:solidFill>
                <a:latin typeface="PF Square Sans Pro" panose="02000506040000020004" pitchFamily="2" charset="0"/>
                <a:ea typeface="Times New Roman" panose="02020603050405020304" pitchFamily="18" charset="0"/>
                <a:cs typeface="Tahoma" panose="020B0604030504040204" pitchFamily="34" charset="0"/>
              </a:rPr>
              <a:t>контролю</a:t>
            </a:r>
          </a:p>
          <a:p>
            <a:pPr marL="342900" indent="-342900">
              <a:buFont typeface="Wingdings" panose="05000000000000000000" pitchFamily="2" charset="2"/>
              <a:buChar char="§"/>
            </a:pPr>
            <a:r>
              <a:rPr lang="ru-RU" sz="2000" b="1" dirty="0" err="1" smtClean="0">
                <a:solidFill>
                  <a:srgbClr val="002060"/>
                </a:solidFill>
                <a:latin typeface="PF Square Sans Pro" panose="02000506040000020004" pitchFamily="2" charset="0"/>
                <a:ea typeface="Times New Roman" panose="02020603050405020304" pitchFamily="18" charset="0"/>
                <a:cs typeface="Tahoma" panose="020B0604030504040204" pitchFamily="34" charset="0"/>
              </a:rPr>
              <a:t>Сформульовані</a:t>
            </a:r>
            <a:r>
              <a:rPr lang="ru-RU" sz="2000" b="1" dirty="0" smtClean="0">
                <a:solidFill>
                  <a:srgbClr val="002060"/>
                </a:solidFill>
                <a:latin typeface="PF Square Sans Pro" panose="02000506040000020004" pitchFamily="2" charset="0"/>
                <a:ea typeface="Times New Roman" panose="02020603050405020304" pitchFamily="18" charset="0"/>
                <a:cs typeface="Tahoma" panose="020B0604030504040204" pitchFamily="34" charset="0"/>
              </a:rPr>
              <a:t> у </a:t>
            </a:r>
            <a:r>
              <a:rPr lang="ru-RU" sz="2000" b="1" dirty="0" err="1" smtClean="0">
                <a:solidFill>
                  <a:srgbClr val="002060"/>
                </a:solidFill>
                <a:latin typeface="PF Square Sans Pro" panose="02000506040000020004" pitchFamily="2" charset="0"/>
                <a:ea typeface="Times New Roman" panose="02020603050405020304" pitchFamily="18" charset="0"/>
                <a:cs typeface="Tahoma" panose="020B0604030504040204" pitchFamily="34" charset="0"/>
              </a:rPr>
              <a:t>вигляді</a:t>
            </a:r>
            <a:r>
              <a:rPr lang="ru-RU" sz="2000" b="1" dirty="0" smtClean="0">
                <a:solidFill>
                  <a:srgbClr val="002060"/>
                </a:solidFill>
                <a:latin typeface="PF Square Sans Pro" panose="02000506040000020004" pitchFamily="2" charset="0"/>
                <a:ea typeface="Times New Roman" panose="02020603050405020304" pitchFamily="18" charset="0"/>
                <a:cs typeface="Tahoma" panose="020B0604030504040204" pitchFamily="34" charset="0"/>
              </a:rPr>
              <a:t> </a:t>
            </a:r>
            <a:r>
              <a:rPr lang="ru-RU" sz="2000" b="1" dirty="0" err="1" smtClean="0">
                <a:solidFill>
                  <a:srgbClr val="002060"/>
                </a:solidFill>
                <a:latin typeface="PF Square Sans Pro" panose="02000506040000020004" pitchFamily="2" charset="0"/>
                <a:ea typeface="Times New Roman" panose="02020603050405020304" pitchFamily="18" charset="0"/>
                <a:cs typeface="Tahoma" panose="020B0604030504040204" pitchFamily="34" charset="0"/>
              </a:rPr>
              <a:t>негативних</a:t>
            </a:r>
            <a:r>
              <a:rPr lang="ru-RU" sz="2000" b="1" dirty="0" smtClean="0">
                <a:solidFill>
                  <a:srgbClr val="002060"/>
                </a:solidFill>
                <a:latin typeface="PF Square Sans Pro" panose="02000506040000020004" pitchFamily="2" charset="0"/>
                <a:ea typeface="Times New Roman" panose="02020603050405020304" pitchFamily="18" charset="0"/>
                <a:cs typeface="Tahoma" panose="020B0604030504040204" pitchFamily="34" charset="0"/>
              </a:rPr>
              <a:t> </a:t>
            </a:r>
            <a:r>
              <a:rPr lang="ru-RU" sz="2000" b="1" dirty="0" err="1" smtClean="0">
                <a:solidFill>
                  <a:srgbClr val="002060"/>
                </a:solidFill>
                <a:latin typeface="PF Square Sans Pro" panose="02000506040000020004" pitchFamily="2" charset="0"/>
                <a:ea typeface="Times New Roman" panose="02020603050405020304" pitchFamily="18" charset="0"/>
                <a:cs typeface="Tahoma" panose="020B0604030504040204" pitchFamily="34" charset="0"/>
              </a:rPr>
              <a:t>тверджень</a:t>
            </a:r>
            <a:r>
              <a:rPr lang="ru-RU" sz="2000" b="1" dirty="0" smtClean="0">
                <a:solidFill>
                  <a:srgbClr val="002060"/>
                </a:solidFill>
                <a:latin typeface="PF Square Sans Pro" panose="02000506040000020004" pitchFamily="2" charset="0"/>
                <a:ea typeface="Times New Roman" panose="02020603050405020304" pitchFamily="18" charset="0"/>
                <a:cs typeface="Tahoma" panose="020B0604030504040204" pitchFamily="34" charset="0"/>
              </a:rPr>
              <a:t> «</a:t>
            </a:r>
            <a:r>
              <a:rPr lang="ru-RU" sz="2000" b="1" dirty="0" err="1" smtClean="0">
                <a:solidFill>
                  <a:srgbClr val="002060"/>
                </a:solidFill>
                <a:latin typeface="PF Square Sans Pro" panose="02000506040000020004" pitchFamily="2" charset="0"/>
                <a:ea typeface="Times New Roman" panose="02020603050405020304" pitchFamily="18" charset="0"/>
                <a:cs typeface="Tahoma" panose="020B0604030504040204" pitchFamily="34" charset="0"/>
              </a:rPr>
              <a:t>Припущення</a:t>
            </a:r>
            <a:r>
              <a:rPr lang="ru-RU" sz="2000" b="1" dirty="0" smtClean="0">
                <a:solidFill>
                  <a:srgbClr val="002060"/>
                </a:solidFill>
                <a:latin typeface="PF Square Sans Pro" panose="02000506040000020004" pitchFamily="2" charset="0"/>
                <a:ea typeface="Times New Roman" panose="02020603050405020304" pitchFamily="18" charset="0"/>
                <a:cs typeface="Tahoma" panose="020B0604030504040204" pitchFamily="34" charset="0"/>
              </a:rPr>
              <a:t>» </a:t>
            </a:r>
            <a:r>
              <a:rPr lang="ru-RU" sz="2000" b="1" dirty="0" err="1" smtClean="0">
                <a:solidFill>
                  <a:srgbClr val="002060"/>
                </a:solidFill>
                <a:latin typeface="PF Square Sans Pro" panose="02000506040000020004" pitchFamily="2" charset="0"/>
                <a:ea typeface="Times New Roman" panose="02020603050405020304" pitchFamily="18" charset="0"/>
                <a:cs typeface="Tahoma" panose="020B0604030504040204" pitchFamily="34" charset="0"/>
              </a:rPr>
              <a:t>трансформуються</a:t>
            </a:r>
            <a:r>
              <a:rPr lang="ru-RU" sz="2000" b="1" dirty="0" smtClean="0">
                <a:solidFill>
                  <a:srgbClr val="002060"/>
                </a:solidFill>
                <a:latin typeface="PF Square Sans Pro" panose="02000506040000020004" pitchFamily="2" charset="0"/>
                <a:ea typeface="Times New Roman" panose="02020603050405020304" pitchFamily="18" charset="0"/>
                <a:cs typeface="Tahoma" panose="020B0604030504040204" pitchFamily="34" charset="0"/>
              </a:rPr>
              <a:t> в </a:t>
            </a:r>
            <a:r>
              <a:rPr lang="ru-RU" sz="2000" b="1" u="sng" dirty="0" smtClean="0">
                <a:solidFill>
                  <a:srgbClr val="002060"/>
                </a:solidFill>
                <a:latin typeface="PF Square Sans Pro" panose="02000506040000020004" pitchFamily="2" charset="0"/>
                <a:ea typeface="Times New Roman" panose="02020603050405020304" pitchFamily="18" charset="0"/>
                <a:cs typeface="Tahoma" panose="020B0604030504040204" pitchFamily="34" charset="0"/>
              </a:rPr>
              <a:t>«</a:t>
            </a:r>
            <a:r>
              <a:rPr lang="ru-RU" sz="2000" b="1" u="sng" dirty="0" err="1" smtClean="0">
                <a:solidFill>
                  <a:srgbClr val="002060"/>
                </a:solidFill>
                <a:latin typeface="PF Square Sans Pro" panose="02000506040000020004" pitchFamily="2" charset="0"/>
                <a:ea typeface="Times New Roman" panose="02020603050405020304" pitchFamily="18" charset="0"/>
                <a:cs typeface="Tahoma" panose="020B0604030504040204" pitchFamily="34" charset="0"/>
              </a:rPr>
              <a:t>Ризики</a:t>
            </a:r>
            <a:r>
              <a:rPr lang="ru-RU" sz="2000" b="1" u="sng" dirty="0" smtClean="0">
                <a:solidFill>
                  <a:srgbClr val="002060"/>
                </a:solidFill>
                <a:latin typeface="PF Square Sans Pro" panose="02000506040000020004" pitchFamily="2" charset="0"/>
                <a:ea typeface="Times New Roman" panose="02020603050405020304" pitchFamily="18" charset="0"/>
                <a:cs typeface="Tahoma" panose="020B0604030504040204" pitchFamily="34" charset="0"/>
              </a:rPr>
              <a:t>»</a:t>
            </a:r>
            <a:endParaRPr lang="ru-RU" sz="2000" b="1" dirty="0" smtClean="0">
              <a:solidFill>
                <a:srgbClr val="002060"/>
              </a:solidFill>
              <a:latin typeface="PF Square Sans Pro" panose="02000506040000020004" pitchFamily="2" charset="0"/>
              <a:ea typeface="Times New Roman" panose="02020603050405020304" pitchFamily="18" charset="0"/>
              <a:cs typeface="Tahoma" panose="020B0604030504040204" pitchFamily="34" charset="0"/>
            </a:endParaRPr>
          </a:p>
        </p:txBody>
      </p:sp>
      <p:graphicFrame>
        <p:nvGraphicFramePr>
          <p:cNvPr id="4" name="Таблиця 3"/>
          <p:cNvGraphicFramePr>
            <a:graphicFrameLocks noGrp="1"/>
          </p:cNvGraphicFramePr>
          <p:nvPr>
            <p:extLst>
              <p:ext uri="{D42A27DB-BD31-4B8C-83A1-F6EECF244321}">
                <p14:modId xmlns:p14="http://schemas.microsoft.com/office/powerpoint/2010/main" val="2059025872"/>
              </p:ext>
            </p:extLst>
          </p:nvPr>
        </p:nvGraphicFramePr>
        <p:xfrm>
          <a:off x="251520" y="801101"/>
          <a:ext cx="8467908" cy="1597980"/>
        </p:xfrm>
        <a:graphic>
          <a:graphicData uri="http://schemas.openxmlformats.org/drawingml/2006/table">
            <a:tbl>
              <a:tblPr>
                <a:tableStyleId>{5C22544A-7EE6-4342-B048-85BDC9FD1C3A}</a:tableStyleId>
              </a:tblPr>
              <a:tblGrid>
                <a:gridCol w="1453563">
                  <a:extLst>
                    <a:ext uri="{9D8B030D-6E8A-4147-A177-3AD203B41FA5}">
                      <a16:colId xmlns:a16="http://schemas.microsoft.com/office/drawing/2014/main" val="3096119972"/>
                    </a:ext>
                  </a:extLst>
                </a:gridCol>
                <a:gridCol w="1552138">
                  <a:extLst>
                    <a:ext uri="{9D8B030D-6E8A-4147-A177-3AD203B41FA5}">
                      <a16:colId xmlns:a16="http://schemas.microsoft.com/office/drawing/2014/main" val="1370982286"/>
                    </a:ext>
                  </a:extLst>
                </a:gridCol>
                <a:gridCol w="1691391">
                  <a:extLst>
                    <a:ext uri="{9D8B030D-6E8A-4147-A177-3AD203B41FA5}">
                      <a16:colId xmlns:a16="http://schemas.microsoft.com/office/drawing/2014/main" val="2314815479"/>
                    </a:ext>
                  </a:extLst>
                </a:gridCol>
                <a:gridCol w="1567604">
                  <a:extLst>
                    <a:ext uri="{9D8B030D-6E8A-4147-A177-3AD203B41FA5}">
                      <a16:colId xmlns:a16="http://schemas.microsoft.com/office/drawing/2014/main" val="2127238752"/>
                    </a:ext>
                  </a:extLst>
                </a:gridCol>
                <a:gridCol w="2203212">
                  <a:extLst>
                    <a:ext uri="{9D8B030D-6E8A-4147-A177-3AD203B41FA5}">
                      <a16:colId xmlns:a16="http://schemas.microsoft.com/office/drawing/2014/main" val="3853067767"/>
                    </a:ext>
                  </a:extLst>
                </a:gridCol>
              </a:tblGrid>
              <a:tr h="285122">
                <a:tc>
                  <a:txBody>
                    <a:bodyPr/>
                    <a:lstStyle/>
                    <a:p>
                      <a:pPr algn="ctr">
                        <a:lnSpc>
                          <a:spcPct val="107000"/>
                        </a:lnSpc>
                        <a:spcAft>
                          <a:spcPts val="0"/>
                        </a:spcAft>
                      </a:pPr>
                      <a:r>
                        <a:rPr lang="uk-UA" sz="1400" b="1" dirty="0">
                          <a:solidFill>
                            <a:schemeClr val="bg1"/>
                          </a:solidFill>
                          <a:effectLst/>
                          <a:latin typeface="PF Square Sans Pro" panose="02000506040000020004" pitchFamily="2" charset="0"/>
                        </a:rPr>
                        <a:t> </a:t>
                      </a:r>
                      <a:endParaRPr lang="uk-UA" sz="1400" b="1" dirty="0">
                        <a:solidFill>
                          <a:schemeClr val="bg1"/>
                        </a:solidFill>
                        <a:effectLst/>
                        <a:latin typeface="PF Square Sans Pro" panose="02000506040000020004" pitchFamily="2" charset="0"/>
                        <a:ea typeface="Calibri" panose="020F0502020204030204" pitchFamily="34" charset="0"/>
                        <a:cs typeface="Times New Roman" panose="02020603050405020304" pitchFamily="18" charset="0"/>
                      </a:endParaRPr>
                    </a:p>
                  </a:txBody>
                  <a:tcPr marL="68580" marR="68580" marT="0" marB="0">
                    <a:solidFill>
                      <a:srgbClr val="0070C0"/>
                    </a:solidFill>
                  </a:tcPr>
                </a:tc>
                <a:tc>
                  <a:txBody>
                    <a:bodyPr/>
                    <a:lstStyle/>
                    <a:p>
                      <a:pPr algn="ctr">
                        <a:lnSpc>
                          <a:spcPct val="107000"/>
                        </a:lnSpc>
                        <a:spcAft>
                          <a:spcPts val="0"/>
                        </a:spcAft>
                      </a:pPr>
                      <a:r>
                        <a:rPr lang="uk-UA" sz="1400" b="1" dirty="0">
                          <a:solidFill>
                            <a:schemeClr val="bg1"/>
                          </a:solidFill>
                          <a:effectLst/>
                          <a:latin typeface="PF Square Sans Pro" panose="02000506040000020004" pitchFamily="2" charset="0"/>
                        </a:rPr>
                        <a:t>Логіка втручання</a:t>
                      </a:r>
                      <a:endParaRPr lang="uk-UA" sz="1400" b="1" dirty="0">
                        <a:solidFill>
                          <a:schemeClr val="bg1"/>
                        </a:solidFill>
                        <a:effectLst/>
                        <a:latin typeface="PF Square Sans Pro" panose="02000506040000020004" pitchFamily="2" charset="0"/>
                        <a:ea typeface="Calibri" panose="020F0502020204030204" pitchFamily="34" charset="0"/>
                        <a:cs typeface="Times New Roman" panose="02020603050405020304" pitchFamily="18" charset="0"/>
                      </a:endParaRPr>
                    </a:p>
                  </a:txBody>
                  <a:tcPr marL="68580" marR="68580" marT="0" marB="0">
                    <a:solidFill>
                      <a:srgbClr val="0070C0"/>
                    </a:solidFill>
                  </a:tcPr>
                </a:tc>
                <a:tc>
                  <a:txBody>
                    <a:bodyPr/>
                    <a:lstStyle/>
                    <a:p>
                      <a:pPr algn="ctr">
                        <a:lnSpc>
                          <a:spcPct val="107000"/>
                        </a:lnSpc>
                        <a:spcAft>
                          <a:spcPts val="0"/>
                        </a:spcAft>
                      </a:pPr>
                      <a:r>
                        <a:rPr lang="uk-UA" sz="1400" b="1" dirty="0">
                          <a:solidFill>
                            <a:schemeClr val="bg1"/>
                          </a:solidFill>
                          <a:effectLst/>
                          <a:latin typeface="PF Square Sans Pro" panose="02000506040000020004" pitchFamily="2" charset="0"/>
                        </a:rPr>
                        <a:t>Показники</a:t>
                      </a:r>
                      <a:endParaRPr lang="uk-UA" sz="1400" b="1" dirty="0">
                        <a:solidFill>
                          <a:schemeClr val="bg1"/>
                        </a:solidFill>
                        <a:effectLst/>
                        <a:latin typeface="PF Square Sans Pro" panose="02000506040000020004" pitchFamily="2" charset="0"/>
                        <a:ea typeface="Calibri" panose="020F0502020204030204" pitchFamily="34" charset="0"/>
                        <a:cs typeface="Times New Roman" panose="02020603050405020304" pitchFamily="18" charset="0"/>
                      </a:endParaRPr>
                    </a:p>
                  </a:txBody>
                  <a:tcPr marL="68580" marR="68580" marT="0" marB="0">
                    <a:solidFill>
                      <a:srgbClr val="0070C0"/>
                    </a:solidFill>
                  </a:tcPr>
                </a:tc>
                <a:tc>
                  <a:txBody>
                    <a:bodyPr/>
                    <a:lstStyle/>
                    <a:p>
                      <a:pPr algn="ctr">
                        <a:lnSpc>
                          <a:spcPct val="107000"/>
                        </a:lnSpc>
                        <a:spcAft>
                          <a:spcPts val="0"/>
                        </a:spcAft>
                      </a:pPr>
                      <a:r>
                        <a:rPr lang="uk-UA" sz="1400" b="1" dirty="0">
                          <a:solidFill>
                            <a:schemeClr val="bg1"/>
                          </a:solidFill>
                          <a:effectLst/>
                          <a:latin typeface="PF Square Sans Pro" panose="02000506040000020004" pitchFamily="2" charset="0"/>
                        </a:rPr>
                        <a:t>Джерела перевірки </a:t>
                      </a:r>
                      <a:endParaRPr lang="uk-UA" sz="1400" b="1" dirty="0">
                        <a:solidFill>
                          <a:schemeClr val="bg1"/>
                        </a:solidFill>
                        <a:effectLst/>
                        <a:latin typeface="PF Square Sans Pro" panose="02000506040000020004" pitchFamily="2" charset="0"/>
                        <a:ea typeface="Calibri" panose="020F0502020204030204" pitchFamily="34" charset="0"/>
                        <a:cs typeface="Times New Roman" panose="02020603050405020304" pitchFamily="18" charset="0"/>
                      </a:endParaRPr>
                    </a:p>
                  </a:txBody>
                  <a:tcPr marL="68580" marR="68580" marT="0" marB="0">
                    <a:solidFill>
                      <a:srgbClr val="0070C0"/>
                    </a:solidFill>
                  </a:tcPr>
                </a:tc>
                <a:tc>
                  <a:txBody>
                    <a:bodyPr/>
                    <a:lstStyle/>
                    <a:p>
                      <a:pPr algn="ctr">
                        <a:lnSpc>
                          <a:spcPct val="107000"/>
                        </a:lnSpc>
                        <a:spcAft>
                          <a:spcPts val="0"/>
                        </a:spcAft>
                      </a:pPr>
                      <a:r>
                        <a:rPr lang="uk-UA" sz="1400" b="1" dirty="0">
                          <a:solidFill>
                            <a:schemeClr val="bg1"/>
                          </a:solidFill>
                          <a:effectLst/>
                          <a:latin typeface="PF Square Sans Pro" panose="02000506040000020004" pitchFamily="2" charset="0"/>
                        </a:rPr>
                        <a:t>Припущення/ризики</a:t>
                      </a:r>
                      <a:endParaRPr lang="uk-UA" sz="1400" b="1" dirty="0">
                        <a:solidFill>
                          <a:schemeClr val="bg1"/>
                        </a:solidFill>
                        <a:effectLst/>
                        <a:latin typeface="PF Square Sans Pro" panose="02000506040000020004" pitchFamily="2" charset="0"/>
                        <a:ea typeface="Calibri" panose="020F0502020204030204" pitchFamily="34" charset="0"/>
                        <a:cs typeface="Times New Roman" panose="02020603050405020304" pitchFamily="18" charset="0"/>
                      </a:endParaRPr>
                    </a:p>
                  </a:txBody>
                  <a:tcPr marL="68580" marR="68580" marT="0" marB="0">
                    <a:solidFill>
                      <a:srgbClr val="0070C0"/>
                    </a:solidFill>
                  </a:tcPr>
                </a:tc>
                <a:extLst>
                  <a:ext uri="{0D108BD9-81ED-4DB2-BD59-A6C34878D82A}">
                    <a16:rowId xmlns:a16="http://schemas.microsoft.com/office/drawing/2014/main" val="3495466262"/>
                  </a:ext>
                </a:extLst>
              </a:tr>
              <a:tr h="137319">
                <a:tc>
                  <a:txBody>
                    <a:bodyPr/>
                    <a:lstStyle/>
                    <a:p>
                      <a:pPr>
                        <a:lnSpc>
                          <a:spcPct val="107000"/>
                        </a:lnSpc>
                        <a:spcAft>
                          <a:spcPts val="0"/>
                        </a:spcAft>
                      </a:pPr>
                      <a:r>
                        <a:rPr lang="uk-UA" sz="1400" b="1" dirty="0">
                          <a:solidFill>
                            <a:schemeClr val="bg1"/>
                          </a:solidFill>
                          <a:effectLst/>
                          <a:latin typeface="PF Square Sans Pro" panose="02000506040000020004" pitchFamily="2" charset="0"/>
                        </a:rPr>
                        <a:t>Загальна ціль(і)</a:t>
                      </a:r>
                      <a:endParaRPr lang="uk-UA" sz="1400" b="1" dirty="0">
                        <a:solidFill>
                          <a:schemeClr val="bg1"/>
                        </a:solidFill>
                        <a:effectLst/>
                        <a:latin typeface="PF Square Sans Pro" panose="02000506040000020004" pitchFamily="2" charset="0"/>
                        <a:ea typeface="Calibri" panose="020F0502020204030204" pitchFamily="34" charset="0"/>
                        <a:cs typeface="Times New Roman" panose="02020603050405020304" pitchFamily="18" charset="0"/>
                      </a:endParaRPr>
                    </a:p>
                  </a:txBody>
                  <a:tcPr marL="68580" marR="68580" marT="0" marB="0" anchor="ctr">
                    <a:solidFill>
                      <a:srgbClr val="0070C0"/>
                    </a:solidFill>
                  </a:tcPr>
                </a:tc>
                <a:tc>
                  <a:txBody>
                    <a:bodyPr/>
                    <a:lstStyle/>
                    <a:p>
                      <a:pPr algn="ctr">
                        <a:lnSpc>
                          <a:spcPct val="107000"/>
                        </a:lnSpc>
                        <a:spcAft>
                          <a:spcPts val="0"/>
                        </a:spcAft>
                      </a:pPr>
                      <a:r>
                        <a:rPr lang="uk-UA" sz="1400" b="1" dirty="0">
                          <a:solidFill>
                            <a:srgbClr val="002060"/>
                          </a:solidFill>
                          <a:effectLst/>
                          <a:latin typeface="PF Square Sans Pro" panose="02000506040000020004" pitchFamily="2" charset="0"/>
                        </a:rPr>
                        <a:t>1</a:t>
                      </a:r>
                      <a:endParaRPr lang="uk-UA" sz="1400" b="1" dirty="0">
                        <a:solidFill>
                          <a:srgbClr val="002060"/>
                        </a:solidFill>
                        <a:effectLst/>
                        <a:latin typeface="PF Square Sans Pro" panose="02000506040000020004"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uk-UA" sz="1400" b="1" dirty="0">
                          <a:solidFill>
                            <a:srgbClr val="002060"/>
                          </a:solidFill>
                          <a:effectLst/>
                          <a:latin typeface="PF Square Sans Pro" panose="02000506040000020004" pitchFamily="2" charset="0"/>
                        </a:rPr>
                        <a:t>8</a:t>
                      </a:r>
                      <a:endParaRPr lang="uk-UA" sz="1400" b="1" dirty="0">
                        <a:solidFill>
                          <a:srgbClr val="002060"/>
                        </a:solidFill>
                        <a:effectLst/>
                        <a:latin typeface="PF Square Sans Pro" panose="02000506040000020004"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uk-UA" sz="1400" b="1">
                          <a:solidFill>
                            <a:srgbClr val="002060"/>
                          </a:solidFill>
                          <a:effectLst/>
                          <a:latin typeface="PF Square Sans Pro" panose="02000506040000020004" pitchFamily="2" charset="0"/>
                        </a:rPr>
                        <a:t>9</a:t>
                      </a:r>
                      <a:endParaRPr lang="uk-UA" sz="1400" b="1">
                        <a:solidFill>
                          <a:srgbClr val="002060"/>
                        </a:solidFill>
                        <a:effectLst/>
                        <a:latin typeface="PF Square Sans Pro" panose="02000506040000020004"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uk-UA" sz="1400" b="1" dirty="0">
                          <a:solidFill>
                            <a:schemeClr val="bg1"/>
                          </a:solidFill>
                          <a:effectLst/>
                          <a:latin typeface="PF Square Sans Pro" panose="02000506040000020004" pitchFamily="2" charset="0"/>
                        </a:rPr>
                        <a:t>Не заповнюється</a:t>
                      </a:r>
                      <a:endParaRPr lang="uk-UA" sz="1400" b="1" dirty="0">
                        <a:solidFill>
                          <a:schemeClr val="bg1"/>
                        </a:solidFill>
                        <a:effectLst/>
                        <a:latin typeface="PF Square Sans Pro" panose="02000506040000020004" pitchFamily="2" charset="0"/>
                        <a:ea typeface="Calibri" panose="020F0502020204030204" pitchFamily="34" charset="0"/>
                        <a:cs typeface="Times New Roman" panose="02020603050405020304" pitchFamily="18" charset="0"/>
                      </a:endParaRPr>
                    </a:p>
                  </a:txBody>
                  <a:tcPr marL="68580" marR="68580" marT="0" marB="0" anchor="ctr">
                    <a:solidFill>
                      <a:srgbClr val="FF0000"/>
                    </a:solidFill>
                  </a:tcPr>
                </a:tc>
                <a:extLst>
                  <a:ext uri="{0D108BD9-81ED-4DB2-BD59-A6C34878D82A}">
                    <a16:rowId xmlns:a16="http://schemas.microsoft.com/office/drawing/2014/main" val="1842604884"/>
                  </a:ext>
                </a:extLst>
              </a:tr>
              <a:tr h="137319">
                <a:tc>
                  <a:txBody>
                    <a:bodyPr/>
                    <a:lstStyle/>
                    <a:p>
                      <a:pPr>
                        <a:lnSpc>
                          <a:spcPct val="107000"/>
                        </a:lnSpc>
                        <a:spcAft>
                          <a:spcPts val="0"/>
                        </a:spcAft>
                      </a:pPr>
                      <a:r>
                        <a:rPr lang="uk-UA" sz="1400" b="1" dirty="0">
                          <a:solidFill>
                            <a:schemeClr val="bg1"/>
                          </a:solidFill>
                          <a:effectLst/>
                          <a:latin typeface="PF Square Sans Pro" panose="02000506040000020004" pitchFamily="2" charset="0"/>
                        </a:rPr>
                        <a:t>Конкретна ціль(і)</a:t>
                      </a:r>
                      <a:endParaRPr lang="uk-UA" sz="1400" b="1" dirty="0">
                        <a:solidFill>
                          <a:schemeClr val="bg1"/>
                        </a:solidFill>
                        <a:effectLst/>
                        <a:latin typeface="PF Square Sans Pro" panose="02000506040000020004" pitchFamily="2" charset="0"/>
                        <a:ea typeface="Calibri" panose="020F0502020204030204" pitchFamily="34" charset="0"/>
                        <a:cs typeface="Times New Roman" panose="02020603050405020304" pitchFamily="18" charset="0"/>
                      </a:endParaRPr>
                    </a:p>
                  </a:txBody>
                  <a:tcPr marL="68580" marR="68580" marT="0" marB="0" anchor="ctr">
                    <a:solidFill>
                      <a:srgbClr val="0070C0"/>
                    </a:solidFill>
                  </a:tcPr>
                </a:tc>
                <a:tc>
                  <a:txBody>
                    <a:bodyPr/>
                    <a:lstStyle/>
                    <a:p>
                      <a:pPr algn="ctr">
                        <a:lnSpc>
                          <a:spcPct val="107000"/>
                        </a:lnSpc>
                        <a:spcAft>
                          <a:spcPts val="0"/>
                        </a:spcAft>
                      </a:pPr>
                      <a:r>
                        <a:rPr lang="uk-UA" sz="1400" b="1" dirty="0">
                          <a:solidFill>
                            <a:srgbClr val="002060"/>
                          </a:solidFill>
                          <a:effectLst/>
                          <a:latin typeface="PF Square Sans Pro" panose="02000506040000020004" pitchFamily="2" charset="0"/>
                        </a:rPr>
                        <a:t>2</a:t>
                      </a:r>
                      <a:endParaRPr lang="uk-UA" sz="1400" b="1" dirty="0">
                        <a:solidFill>
                          <a:srgbClr val="002060"/>
                        </a:solidFill>
                        <a:effectLst/>
                        <a:latin typeface="PF Square Sans Pro" panose="02000506040000020004"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uk-UA" sz="1400" b="1" dirty="0">
                          <a:solidFill>
                            <a:srgbClr val="002060"/>
                          </a:solidFill>
                          <a:effectLst/>
                          <a:latin typeface="PF Square Sans Pro" panose="02000506040000020004" pitchFamily="2" charset="0"/>
                        </a:rPr>
                        <a:t>10</a:t>
                      </a:r>
                      <a:endParaRPr lang="uk-UA" sz="1400" b="1" dirty="0">
                        <a:solidFill>
                          <a:srgbClr val="002060"/>
                        </a:solidFill>
                        <a:effectLst/>
                        <a:latin typeface="PF Square Sans Pro" panose="02000506040000020004"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uk-UA" sz="1400" b="1" dirty="0">
                          <a:solidFill>
                            <a:srgbClr val="002060"/>
                          </a:solidFill>
                          <a:effectLst/>
                          <a:latin typeface="PF Square Sans Pro" panose="02000506040000020004" pitchFamily="2" charset="0"/>
                        </a:rPr>
                        <a:t>11</a:t>
                      </a:r>
                      <a:endParaRPr lang="uk-UA" sz="1400" b="1" dirty="0">
                        <a:solidFill>
                          <a:srgbClr val="002060"/>
                        </a:solidFill>
                        <a:effectLst/>
                        <a:latin typeface="PF Square Sans Pro" panose="02000506040000020004"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uk-UA" sz="1400" b="1" dirty="0">
                          <a:solidFill>
                            <a:srgbClr val="002060"/>
                          </a:solidFill>
                          <a:effectLst/>
                          <a:latin typeface="PF Square Sans Pro" panose="02000506040000020004" pitchFamily="2" charset="0"/>
                        </a:rPr>
                        <a:t>7</a:t>
                      </a:r>
                      <a:endParaRPr lang="uk-UA" sz="1400" b="1" dirty="0">
                        <a:solidFill>
                          <a:srgbClr val="002060"/>
                        </a:solidFill>
                        <a:effectLst/>
                        <a:latin typeface="PF Square Sans Pro" panose="02000506040000020004" pitchFamily="2"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18105902"/>
                  </a:ext>
                </a:extLst>
              </a:tr>
              <a:tr h="137319">
                <a:tc>
                  <a:txBody>
                    <a:bodyPr/>
                    <a:lstStyle/>
                    <a:p>
                      <a:pPr>
                        <a:lnSpc>
                          <a:spcPct val="107000"/>
                        </a:lnSpc>
                        <a:spcAft>
                          <a:spcPts val="0"/>
                        </a:spcAft>
                      </a:pPr>
                      <a:r>
                        <a:rPr lang="uk-UA" sz="1400" b="1" dirty="0">
                          <a:solidFill>
                            <a:schemeClr val="bg1"/>
                          </a:solidFill>
                          <a:effectLst/>
                          <a:latin typeface="PF Square Sans Pro" panose="02000506040000020004" pitchFamily="2" charset="0"/>
                        </a:rPr>
                        <a:t>Результати</a:t>
                      </a:r>
                      <a:endParaRPr lang="uk-UA" sz="1400" b="1" dirty="0">
                        <a:solidFill>
                          <a:schemeClr val="bg1"/>
                        </a:solidFill>
                        <a:effectLst/>
                        <a:latin typeface="PF Square Sans Pro" panose="02000506040000020004" pitchFamily="2" charset="0"/>
                        <a:ea typeface="Calibri" panose="020F0502020204030204" pitchFamily="34" charset="0"/>
                        <a:cs typeface="Times New Roman" panose="02020603050405020304" pitchFamily="18" charset="0"/>
                      </a:endParaRPr>
                    </a:p>
                  </a:txBody>
                  <a:tcPr marL="68580" marR="68580" marT="0" marB="0" anchor="ctr">
                    <a:solidFill>
                      <a:srgbClr val="0070C0"/>
                    </a:solidFill>
                  </a:tcPr>
                </a:tc>
                <a:tc>
                  <a:txBody>
                    <a:bodyPr/>
                    <a:lstStyle/>
                    <a:p>
                      <a:pPr algn="ctr">
                        <a:lnSpc>
                          <a:spcPct val="107000"/>
                        </a:lnSpc>
                        <a:spcAft>
                          <a:spcPts val="0"/>
                        </a:spcAft>
                      </a:pPr>
                      <a:r>
                        <a:rPr lang="uk-UA" sz="1400" b="1" dirty="0">
                          <a:solidFill>
                            <a:srgbClr val="002060"/>
                          </a:solidFill>
                          <a:effectLst/>
                          <a:latin typeface="PF Square Sans Pro" panose="02000506040000020004" pitchFamily="2" charset="0"/>
                        </a:rPr>
                        <a:t>3</a:t>
                      </a:r>
                      <a:endParaRPr lang="uk-UA" sz="1400" b="1" dirty="0">
                        <a:solidFill>
                          <a:srgbClr val="002060"/>
                        </a:solidFill>
                        <a:effectLst/>
                        <a:latin typeface="PF Square Sans Pro" panose="02000506040000020004"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uk-UA" sz="1400" b="1" dirty="0">
                          <a:solidFill>
                            <a:srgbClr val="002060"/>
                          </a:solidFill>
                          <a:effectLst/>
                          <a:latin typeface="PF Square Sans Pro" panose="02000506040000020004" pitchFamily="2" charset="0"/>
                        </a:rPr>
                        <a:t>12</a:t>
                      </a:r>
                      <a:endParaRPr lang="uk-UA" sz="1400" b="1" dirty="0">
                        <a:solidFill>
                          <a:srgbClr val="002060"/>
                        </a:solidFill>
                        <a:effectLst/>
                        <a:latin typeface="PF Square Sans Pro" panose="02000506040000020004"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uk-UA" sz="1400" b="1" dirty="0">
                          <a:solidFill>
                            <a:srgbClr val="002060"/>
                          </a:solidFill>
                          <a:effectLst/>
                          <a:latin typeface="PF Square Sans Pro" panose="02000506040000020004" pitchFamily="2" charset="0"/>
                        </a:rPr>
                        <a:t>13</a:t>
                      </a:r>
                      <a:endParaRPr lang="uk-UA" sz="1400" b="1" dirty="0">
                        <a:solidFill>
                          <a:srgbClr val="002060"/>
                        </a:solidFill>
                        <a:effectLst/>
                        <a:latin typeface="PF Square Sans Pro" panose="02000506040000020004"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uk-UA" sz="1400" b="1" dirty="0">
                          <a:solidFill>
                            <a:srgbClr val="002060"/>
                          </a:solidFill>
                          <a:effectLst/>
                          <a:latin typeface="PF Square Sans Pro" panose="02000506040000020004" pitchFamily="2" charset="0"/>
                        </a:rPr>
                        <a:t>6</a:t>
                      </a:r>
                      <a:endParaRPr lang="uk-UA" sz="1400" b="1" dirty="0">
                        <a:solidFill>
                          <a:srgbClr val="002060"/>
                        </a:solidFill>
                        <a:effectLst/>
                        <a:latin typeface="PF Square Sans Pro" panose="02000506040000020004" pitchFamily="2"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774325696"/>
                  </a:ext>
                </a:extLst>
              </a:tr>
              <a:tr h="137319">
                <a:tc rowSpan="2">
                  <a:txBody>
                    <a:bodyPr/>
                    <a:lstStyle/>
                    <a:p>
                      <a:pPr>
                        <a:lnSpc>
                          <a:spcPct val="107000"/>
                        </a:lnSpc>
                        <a:spcAft>
                          <a:spcPts val="0"/>
                        </a:spcAft>
                      </a:pPr>
                      <a:r>
                        <a:rPr lang="uk-UA" sz="1400" b="1" dirty="0">
                          <a:solidFill>
                            <a:schemeClr val="bg1"/>
                          </a:solidFill>
                          <a:effectLst/>
                          <a:latin typeface="PF Square Sans Pro" panose="02000506040000020004" pitchFamily="2" charset="0"/>
                        </a:rPr>
                        <a:t>Дії</a:t>
                      </a:r>
                      <a:endParaRPr lang="uk-UA" sz="1400" b="1" dirty="0">
                        <a:solidFill>
                          <a:schemeClr val="bg1"/>
                        </a:solidFill>
                        <a:effectLst/>
                        <a:latin typeface="PF Square Sans Pro" panose="02000506040000020004" pitchFamily="2" charset="0"/>
                        <a:ea typeface="Calibri" panose="020F0502020204030204" pitchFamily="34" charset="0"/>
                        <a:cs typeface="Times New Roman" panose="02020603050405020304" pitchFamily="18" charset="0"/>
                      </a:endParaRPr>
                    </a:p>
                  </a:txBody>
                  <a:tcPr marL="68580" marR="68580" marT="0" marB="0" anchor="ctr">
                    <a:solidFill>
                      <a:srgbClr val="0070C0"/>
                    </a:solidFill>
                  </a:tcPr>
                </a:tc>
                <a:tc rowSpan="2">
                  <a:txBody>
                    <a:bodyPr/>
                    <a:lstStyle/>
                    <a:p>
                      <a:pPr algn="ctr">
                        <a:lnSpc>
                          <a:spcPct val="107000"/>
                        </a:lnSpc>
                        <a:spcAft>
                          <a:spcPts val="0"/>
                        </a:spcAft>
                      </a:pPr>
                      <a:r>
                        <a:rPr lang="uk-UA" sz="1400" b="1" dirty="0">
                          <a:solidFill>
                            <a:srgbClr val="002060"/>
                          </a:solidFill>
                          <a:effectLst/>
                          <a:latin typeface="PF Square Sans Pro" panose="02000506040000020004" pitchFamily="2" charset="0"/>
                        </a:rPr>
                        <a:t>4</a:t>
                      </a:r>
                      <a:endParaRPr lang="uk-UA" sz="1400" b="1" dirty="0">
                        <a:solidFill>
                          <a:srgbClr val="002060"/>
                        </a:solidFill>
                        <a:effectLst/>
                        <a:latin typeface="PF Square Sans Pro" panose="02000506040000020004"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uk-UA" sz="1400" b="1" dirty="0">
                          <a:solidFill>
                            <a:schemeClr val="bg1"/>
                          </a:solidFill>
                          <a:effectLst/>
                          <a:latin typeface="PF Square Sans Pro" panose="02000506040000020004" pitchFamily="2" charset="0"/>
                        </a:rPr>
                        <a:t>Засоби</a:t>
                      </a:r>
                      <a:endParaRPr lang="uk-UA" sz="1400" b="1" dirty="0">
                        <a:solidFill>
                          <a:schemeClr val="bg1"/>
                        </a:solidFill>
                        <a:effectLst/>
                        <a:latin typeface="PF Square Sans Pro" panose="02000506040000020004" pitchFamily="2" charset="0"/>
                        <a:ea typeface="Calibri" panose="020F0502020204030204" pitchFamily="34" charset="0"/>
                        <a:cs typeface="Times New Roman" panose="02020603050405020304" pitchFamily="18" charset="0"/>
                      </a:endParaRPr>
                    </a:p>
                  </a:txBody>
                  <a:tcPr marL="68580" marR="68580" marT="0" marB="0" anchor="ctr">
                    <a:solidFill>
                      <a:srgbClr val="0070C0"/>
                    </a:solidFill>
                  </a:tcPr>
                </a:tc>
                <a:tc>
                  <a:txBody>
                    <a:bodyPr/>
                    <a:lstStyle/>
                    <a:p>
                      <a:pPr algn="ctr">
                        <a:lnSpc>
                          <a:spcPct val="107000"/>
                        </a:lnSpc>
                        <a:spcAft>
                          <a:spcPts val="0"/>
                        </a:spcAft>
                      </a:pPr>
                      <a:r>
                        <a:rPr lang="uk-UA" sz="1400" b="1" dirty="0">
                          <a:solidFill>
                            <a:schemeClr val="bg1"/>
                          </a:solidFill>
                          <a:effectLst/>
                          <a:latin typeface="PF Square Sans Pro" panose="02000506040000020004" pitchFamily="2" charset="0"/>
                        </a:rPr>
                        <a:t>Витрати</a:t>
                      </a:r>
                      <a:endParaRPr lang="uk-UA" sz="1400" b="1" dirty="0">
                        <a:solidFill>
                          <a:schemeClr val="bg1"/>
                        </a:solidFill>
                        <a:effectLst/>
                        <a:latin typeface="PF Square Sans Pro" panose="02000506040000020004" pitchFamily="2" charset="0"/>
                        <a:ea typeface="Calibri" panose="020F0502020204030204" pitchFamily="34" charset="0"/>
                        <a:cs typeface="Times New Roman" panose="02020603050405020304" pitchFamily="18" charset="0"/>
                      </a:endParaRPr>
                    </a:p>
                  </a:txBody>
                  <a:tcPr marL="68580" marR="68580" marT="0" marB="0" anchor="ctr">
                    <a:solidFill>
                      <a:srgbClr val="0070C0"/>
                    </a:solidFill>
                  </a:tcPr>
                </a:tc>
                <a:tc rowSpan="2">
                  <a:txBody>
                    <a:bodyPr/>
                    <a:lstStyle/>
                    <a:p>
                      <a:pPr algn="ctr">
                        <a:lnSpc>
                          <a:spcPct val="107000"/>
                        </a:lnSpc>
                        <a:spcAft>
                          <a:spcPts val="0"/>
                        </a:spcAft>
                      </a:pPr>
                      <a:r>
                        <a:rPr lang="uk-UA" sz="1400" b="1" dirty="0">
                          <a:solidFill>
                            <a:srgbClr val="002060"/>
                          </a:solidFill>
                          <a:effectLst/>
                          <a:latin typeface="PF Square Sans Pro" panose="02000506040000020004" pitchFamily="2" charset="0"/>
                        </a:rPr>
                        <a:t>5</a:t>
                      </a:r>
                      <a:endParaRPr lang="uk-UA" sz="1400" b="1" dirty="0">
                        <a:solidFill>
                          <a:srgbClr val="002060"/>
                        </a:solidFill>
                        <a:effectLst/>
                        <a:latin typeface="PF Square Sans Pro" panose="02000506040000020004" pitchFamily="2"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92127731"/>
                  </a:ext>
                </a:extLst>
              </a:tr>
              <a:tr h="137319">
                <a:tc vMerge="1">
                  <a:txBody>
                    <a:bodyPr/>
                    <a:lstStyle/>
                    <a:p>
                      <a:endParaRPr lang="uk-UA"/>
                    </a:p>
                  </a:txBody>
                  <a:tcPr/>
                </a:tc>
                <a:tc vMerge="1">
                  <a:txBody>
                    <a:bodyPr/>
                    <a:lstStyle/>
                    <a:p>
                      <a:endParaRPr lang="uk-UA"/>
                    </a:p>
                  </a:txBody>
                  <a:tcPr/>
                </a:tc>
                <a:tc>
                  <a:txBody>
                    <a:bodyPr/>
                    <a:lstStyle/>
                    <a:p>
                      <a:pPr algn="ctr">
                        <a:lnSpc>
                          <a:spcPct val="107000"/>
                        </a:lnSpc>
                        <a:spcAft>
                          <a:spcPts val="0"/>
                        </a:spcAft>
                      </a:pPr>
                      <a:r>
                        <a:rPr lang="uk-UA" sz="1400" b="1" dirty="0">
                          <a:solidFill>
                            <a:srgbClr val="002060"/>
                          </a:solidFill>
                          <a:effectLst/>
                          <a:latin typeface="PF Square Sans Pro" panose="02000506040000020004" pitchFamily="2" charset="0"/>
                        </a:rPr>
                        <a:t>14</a:t>
                      </a:r>
                      <a:endParaRPr lang="uk-UA" sz="1400" b="1" dirty="0">
                        <a:solidFill>
                          <a:srgbClr val="002060"/>
                        </a:solidFill>
                        <a:effectLst/>
                        <a:latin typeface="PF Square Sans Pro" panose="02000506040000020004"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uk-UA" sz="1400" b="1" dirty="0">
                          <a:solidFill>
                            <a:srgbClr val="002060"/>
                          </a:solidFill>
                          <a:effectLst/>
                          <a:latin typeface="PF Square Sans Pro" panose="02000506040000020004" pitchFamily="2" charset="0"/>
                        </a:rPr>
                        <a:t>15</a:t>
                      </a:r>
                      <a:endParaRPr lang="uk-UA" sz="1400" b="1" dirty="0">
                        <a:solidFill>
                          <a:srgbClr val="002060"/>
                        </a:solidFill>
                        <a:effectLst/>
                        <a:latin typeface="PF Square Sans Pro" panose="02000506040000020004" pitchFamily="2"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uk-UA"/>
                    </a:p>
                  </a:txBody>
                  <a:tcPr/>
                </a:tc>
                <a:extLst>
                  <a:ext uri="{0D108BD9-81ED-4DB2-BD59-A6C34878D82A}">
                    <a16:rowId xmlns:a16="http://schemas.microsoft.com/office/drawing/2014/main" val="1873912659"/>
                  </a:ext>
                </a:extLst>
              </a:tr>
            </a:tbl>
          </a:graphicData>
        </a:graphic>
      </p:graphicFrame>
    </p:spTree>
    <p:extLst>
      <p:ext uri="{BB962C8B-B14F-4D97-AF65-F5344CB8AC3E}">
        <p14:creationId xmlns:p14="http://schemas.microsoft.com/office/powerpoint/2010/main" val="30791869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http://www.activistpost.com/wp-content/uploads/2016/01/eu-vat-action-survey.jpg"/>
          <p:cNvPicPr>
            <a:picLocks noChangeAspect="1" noChangeArrowheads="1"/>
          </p:cNvPicPr>
          <p:nvPr/>
        </p:nvPicPr>
        <p:blipFill rotWithShape="1">
          <a:blip r:embed="rId2">
            <a:extLst>
              <a:ext uri="{28A0092B-C50C-407E-A947-70E740481C1C}">
                <a14:useLocalDpi xmlns:a14="http://schemas.microsoft.com/office/drawing/2010/main" val="0"/>
              </a:ext>
            </a:extLst>
          </a:blip>
          <a:srcRect l="24920" t="-787" r="-220" b="83607"/>
          <a:stretch/>
        </p:blipFill>
        <p:spPr bwMode="auto">
          <a:xfrm>
            <a:off x="251519" y="44624"/>
            <a:ext cx="8649213" cy="702274"/>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9"/>
          <p:cNvSpPr/>
          <p:nvPr/>
        </p:nvSpPr>
        <p:spPr>
          <a:xfrm>
            <a:off x="251519" y="98826"/>
            <a:ext cx="8568953" cy="648072"/>
          </a:xfrm>
          <a:prstGeom prst="rect">
            <a:avLst/>
          </a:prstGeom>
          <a:solidFill>
            <a:schemeClr val="accent4">
              <a:lumMod val="75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latin typeface="PF Square Sans Pro" panose="02000506040000020004" pitchFamily="2" charset="0"/>
              </a:rPr>
              <a:t>Показники </a:t>
            </a:r>
            <a:r>
              <a:rPr lang="ru-RU" sz="3200" b="1" dirty="0" err="1">
                <a:latin typeface="PF Square Sans Pro" panose="02000506040000020004" pitchFamily="2" charset="0"/>
              </a:rPr>
              <a:t>досягнення</a:t>
            </a:r>
            <a:r>
              <a:rPr lang="ru-RU" sz="3200" b="1" dirty="0">
                <a:latin typeface="PF Square Sans Pro" panose="02000506040000020004" pitchFamily="2" charset="0"/>
              </a:rPr>
              <a:t> </a:t>
            </a:r>
            <a:r>
              <a:rPr lang="ru-RU" sz="3200" b="1" dirty="0" err="1">
                <a:latin typeface="PF Square Sans Pro" panose="02000506040000020004" pitchFamily="2" charset="0"/>
              </a:rPr>
              <a:t>цілей</a:t>
            </a:r>
            <a:r>
              <a:rPr lang="ru-RU" sz="3200" b="1" dirty="0">
                <a:latin typeface="PF Square Sans Pro" panose="02000506040000020004" pitchFamily="2" charset="0"/>
              </a:rPr>
              <a:t> та </a:t>
            </a:r>
            <a:r>
              <a:rPr lang="ru-RU" sz="3200" b="1" dirty="0" err="1" smtClean="0">
                <a:latin typeface="PF Square Sans Pro" panose="02000506040000020004" pitchFamily="2" charset="0"/>
              </a:rPr>
              <a:t>результатів</a:t>
            </a:r>
            <a:endParaRPr lang="uk-UA" sz="3200" b="1" dirty="0">
              <a:latin typeface="PF Square Sans Pro" panose="02000506040000020004" pitchFamily="2" charset="0"/>
            </a:endParaRPr>
          </a:p>
        </p:txBody>
      </p:sp>
      <p:sp>
        <p:nvSpPr>
          <p:cNvPr id="2" name="Прямокутник 1"/>
          <p:cNvSpPr/>
          <p:nvPr/>
        </p:nvSpPr>
        <p:spPr>
          <a:xfrm>
            <a:off x="222485" y="746898"/>
            <a:ext cx="8496944" cy="405176"/>
          </a:xfrm>
          <a:prstGeom prst="rect">
            <a:avLst/>
          </a:prstGeom>
        </p:spPr>
        <p:txBody>
          <a:bodyPr wrap="square">
            <a:spAutoFit/>
          </a:bodyPr>
          <a:lstStyle/>
          <a:p>
            <a:pPr indent="180340" algn="just">
              <a:lnSpc>
                <a:spcPct val="107000"/>
              </a:lnSpc>
              <a:spcAft>
                <a:spcPts val="0"/>
              </a:spcAft>
            </a:pPr>
            <a:r>
              <a:rPr lang="ru-RU" sz="2000" b="1" dirty="0">
                <a:solidFill>
                  <a:srgbClr val="002060"/>
                </a:solidFill>
                <a:latin typeface="PF Square Sans Pro" panose="02000506040000020004" pitchFamily="2" charset="0"/>
                <a:ea typeface="Times New Roman" panose="02020603050405020304" pitchFamily="18" charset="0"/>
                <a:cs typeface="Tahoma" panose="020B0604030504040204" pitchFamily="34" charset="0"/>
              </a:rPr>
              <a:t>Показники </a:t>
            </a:r>
            <a:r>
              <a:rPr lang="ru-RU" sz="2000" b="1" dirty="0" err="1">
                <a:solidFill>
                  <a:srgbClr val="002060"/>
                </a:solidFill>
                <a:latin typeface="PF Square Sans Pro" panose="02000506040000020004" pitchFamily="2" charset="0"/>
                <a:ea typeface="Times New Roman" panose="02020603050405020304" pitchFamily="18" charset="0"/>
                <a:cs typeface="Tahoma" panose="020B0604030504040204" pitchFamily="34" charset="0"/>
              </a:rPr>
              <a:t>мають</a:t>
            </a:r>
            <a:r>
              <a:rPr lang="ru-RU" sz="2000" b="1" dirty="0">
                <a:solidFill>
                  <a:srgbClr val="002060"/>
                </a:solidFill>
                <a:latin typeface="PF Square Sans Pro" panose="02000506040000020004" pitchFamily="2" charset="0"/>
                <a:ea typeface="Times New Roman" panose="02020603050405020304" pitchFamily="18" charset="0"/>
                <a:cs typeface="Tahoma" panose="020B0604030504040204" pitchFamily="34" charset="0"/>
              </a:rPr>
              <a:t> бути «</a:t>
            </a:r>
            <a:r>
              <a:rPr lang="ru-RU" sz="2000" b="1" dirty="0" err="1">
                <a:solidFill>
                  <a:srgbClr val="002060"/>
                </a:solidFill>
                <a:latin typeface="PF Square Sans Pro" panose="02000506040000020004" pitchFamily="2" charset="0"/>
                <a:ea typeface="Times New Roman" panose="02020603050405020304" pitchFamily="18" charset="0"/>
                <a:cs typeface="Tahoma" panose="020B0604030504040204" pitchFamily="34" charset="0"/>
              </a:rPr>
              <a:t>розумними</a:t>
            </a:r>
            <a:r>
              <a:rPr lang="ru-RU" sz="2000" b="1" dirty="0">
                <a:solidFill>
                  <a:srgbClr val="002060"/>
                </a:solidFill>
                <a:latin typeface="PF Square Sans Pro" panose="02000506040000020004" pitchFamily="2" charset="0"/>
                <a:ea typeface="Times New Roman" panose="02020603050405020304" pitchFamily="18" charset="0"/>
                <a:cs typeface="Tahoma" panose="020B0604030504040204" pitchFamily="34" charset="0"/>
              </a:rPr>
              <a:t>» (SMART)</a:t>
            </a:r>
            <a:endParaRPr lang="uk-UA" sz="2000" b="1"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 name="Таблиця 3"/>
          <p:cNvGraphicFramePr>
            <a:graphicFrameLocks noGrp="1"/>
          </p:cNvGraphicFramePr>
          <p:nvPr>
            <p:extLst>
              <p:ext uri="{D42A27DB-BD31-4B8C-83A1-F6EECF244321}">
                <p14:modId xmlns:p14="http://schemas.microsoft.com/office/powerpoint/2010/main" val="471842187"/>
              </p:ext>
            </p:extLst>
          </p:nvPr>
        </p:nvGraphicFramePr>
        <p:xfrm>
          <a:off x="254339" y="1152075"/>
          <a:ext cx="8646394" cy="4565904"/>
        </p:xfrm>
        <a:graphic>
          <a:graphicData uri="http://schemas.openxmlformats.org/drawingml/2006/table">
            <a:tbl>
              <a:tblPr>
                <a:tableStyleId>{5C22544A-7EE6-4342-B048-85BDC9FD1C3A}</a:tableStyleId>
              </a:tblPr>
              <a:tblGrid>
                <a:gridCol w="2287706">
                  <a:extLst>
                    <a:ext uri="{9D8B030D-6E8A-4147-A177-3AD203B41FA5}">
                      <a16:colId xmlns:a16="http://schemas.microsoft.com/office/drawing/2014/main" val="788547929"/>
                    </a:ext>
                  </a:extLst>
                </a:gridCol>
                <a:gridCol w="6358688">
                  <a:extLst>
                    <a:ext uri="{9D8B030D-6E8A-4147-A177-3AD203B41FA5}">
                      <a16:colId xmlns:a16="http://schemas.microsoft.com/office/drawing/2014/main" val="1849828928"/>
                    </a:ext>
                  </a:extLst>
                </a:gridCol>
              </a:tblGrid>
              <a:tr h="746315">
                <a:tc>
                  <a:txBody>
                    <a:bodyPr/>
                    <a:lstStyle/>
                    <a:p>
                      <a:pPr algn="l">
                        <a:lnSpc>
                          <a:spcPct val="107000"/>
                        </a:lnSpc>
                        <a:spcAft>
                          <a:spcPts val="0"/>
                        </a:spcAft>
                      </a:pPr>
                      <a:r>
                        <a:rPr lang="uk-UA" sz="2000" b="1" dirty="0" err="1">
                          <a:solidFill>
                            <a:schemeClr val="bg1"/>
                          </a:solidFill>
                          <a:effectLst/>
                          <a:latin typeface="PF Square Sans Pro" panose="02000506040000020004" pitchFamily="2" charset="0"/>
                        </a:rPr>
                        <a:t>Specific</a:t>
                      </a:r>
                      <a:r>
                        <a:rPr lang="uk-UA" sz="2000" b="1" dirty="0">
                          <a:solidFill>
                            <a:schemeClr val="bg1"/>
                          </a:solidFill>
                          <a:effectLst/>
                          <a:latin typeface="PF Square Sans Pro" panose="02000506040000020004" pitchFamily="2" charset="0"/>
                        </a:rPr>
                        <a:t> (конкретність)</a:t>
                      </a:r>
                      <a:endParaRPr lang="uk-UA" sz="2000" b="1" dirty="0">
                        <a:solidFill>
                          <a:schemeClr val="bg1"/>
                        </a:solidFill>
                        <a:effectLst/>
                        <a:latin typeface="PF Square Sans Pro" panose="02000506040000020004" pitchFamily="2" charset="0"/>
                        <a:ea typeface="Calibri" panose="020F0502020204030204" pitchFamily="34" charset="0"/>
                        <a:cs typeface="Times New Roman" panose="02020603050405020304" pitchFamily="18" charset="0"/>
                      </a:endParaRPr>
                    </a:p>
                  </a:txBody>
                  <a:tcPr marL="68580" marR="68580" marT="0" marB="0">
                    <a:solidFill>
                      <a:srgbClr val="0070C0"/>
                    </a:solidFill>
                  </a:tcPr>
                </a:tc>
                <a:tc>
                  <a:txBody>
                    <a:bodyPr/>
                    <a:lstStyle/>
                    <a:p>
                      <a:pPr>
                        <a:lnSpc>
                          <a:spcPct val="107000"/>
                        </a:lnSpc>
                        <a:spcAft>
                          <a:spcPts val="0"/>
                        </a:spcAft>
                      </a:pPr>
                      <a:r>
                        <a:rPr lang="uk-UA" sz="2000" b="1" dirty="0">
                          <a:solidFill>
                            <a:srgbClr val="002060"/>
                          </a:solidFill>
                          <a:effectLst/>
                          <a:latin typeface="PF Square Sans Pro" panose="02000506040000020004" pitchFamily="2" charset="0"/>
                        </a:rPr>
                        <a:t>Мають вимірювати стан речей, який проект намагається змінити. Тобто, визначити об'єкт вимірювання, відобразити конкретні результати проекту </a:t>
                      </a:r>
                      <a:endParaRPr lang="uk-UA" sz="2000" b="1" dirty="0">
                        <a:solidFill>
                          <a:srgbClr val="002060"/>
                        </a:solidFill>
                        <a:effectLst/>
                        <a:latin typeface="PF Square Sans Pro" panose="02000506040000020004" pitchFamily="2"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41410369"/>
                  </a:ext>
                </a:extLst>
              </a:tr>
              <a:tr h="531513">
                <a:tc>
                  <a:txBody>
                    <a:bodyPr/>
                    <a:lstStyle/>
                    <a:p>
                      <a:pPr algn="l">
                        <a:lnSpc>
                          <a:spcPct val="107000"/>
                        </a:lnSpc>
                        <a:spcAft>
                          <a:spcPts val="0"/>
                        </a:spcAft>
                      </a:pPr>
                      <a:r>
                        <a:rPr lang="uk-UA" sz="2000" b="1" dirty="0" err="1">
                          <a:solidFill>
                            <a:schemeClr val="bg1"/>
                          </a:solidFill>
                          <a:effectLst/>
                          <a:latin typeface="PF Square Sans Pro" panose="02000506040000020004" pitchFamily="2" charset="0"/>
                        </a:rPr>
                        <a:t>Measurable</a:t>
                      </a:r>
                      <a:r>
                        <a:rPr lang="uk-UA" sz="2000" b="1" dirty="0">
                          <a:solidFill>
                            <a:schemeClr val="bg1"/>
                          </a:solidFill>
                          <a:effectLst/>
                          <a:latin typeface="PF Square Sans Pro" panose="02000506040000020004" pitchFamily="2" charset="0"/>
                        </a:rPr>
                        <a:t> (вимірність)</a:t>
                      </a:r>
                      <a:endParaRPr lang="uk-UA" sz="2000" b="1" dirty="0">
                        <a:solidFill>
                          <a:schemeClr val="bg1"/>
                        </a:solidFill>
                        <a:effectLst/>
                        <a:latin typeface="PF Square Sans Pro" panose="02000506040000020004" pitchFamily="2" charset="0"/>
                        <a:ea typeface="Calibri" panose="020F0502020204030204" pitchFamily="34" charset="0"/>
                        <a:cs typeface="Times New Roman" panose="02020603050405020304" pitchFamily="18" charset="0"/>
                      </a:endParaRPr>
                    </a:p>
                  </a:txBody>
                  <a:tcPr marL="68580" marR="68580" marT="0" marB="0">
                    <a:solidFill>
                      <a:srgbClr val="0070C0"/>
                    </a:solidFill>
                  </a:tcPr>
                </a:tc>
                <a:tc>
                  <a:txBody>
                    <a:bodyPr/>
                    <a:lstStyle/>
                    <a:p>
                      <a:pPr>
                        <a:lnSpc>
                          <a:spcPct val="107000"/>
                        </a:lnSpc>
                        <a:spcAft>
                          <a:spcPts val="0"/>
                        </a:spcAft>
                      </a:pPr>
                      <a:r>
                        <a:rPr lang="uk-UA" sz="2000" b="1" dirty="0">
                          <a:solidFill>
                            <a:srgbClr val="002060"/>
                          </a:solidFill>
                          <a:effectLst/>
                          <a:latin typeface="PF Square Sans Pro" panose="02000506040000020004" pitchFamily="2" charset="0"/>
                        </a:rPr>
                        <a:t>Бути вимірюваними (у кількості або якості), представлені в цифрах, відсотках</a:t>
                      </a:r>
                      <a:endParaRPr lang="uk-UA" sz="2000" b="1" dirty="0">
                        <a:solidFill>
                          <a:srgbClr val="002060"/>
                        </a:solidFill>
                        <a:effectLst/>
                        <a:latin typeface="PF Square Sans Pro" panose="02000506040000020004" pitchFamily="2"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08369774"/>
                  </a:ext>
                </a:extLst>
              </a:tr>
              <a:tr h="746315">
                <a:tc>
                  <a:txBody>
                    <a:bodyPr/>
                    <a:lstStyle/>
                    <a:p>
                      <a:pPr algn="l">
                        <a:lnSpc>
                          <a:spcPct val="107000"/>
                        </a:lnSpc>
                        <a:spcAft>
                          <a:spcPts val="0"/>
                        </a:spcAft>
                      </a:pPr>
                      <a:r>
                        <a:rPr lang="uk-UA" sz="2000" b="1" dirty="0" err="1">
                          <a:solidFill>
                            <a:schemeClr val="bg1"/>
                          </a:solidFill>
                          <a:effectLst/>
                          <a:latin typeface="PF Square Sans Pro" panose="02000506040000020004" pitchFamily="2" charset="0"/>
                        </a:rPr>
                        <a:t>Achievable</a:t>
                      </a:r>
                      <a:r>
                        <a:rPr lang="uk-UA" sz="2000" b="1" dirty="0">
                          <a:solidFill>
                            <a:schemeClr val="bg1"/>
                          </a:solidFill>
                          <a:effectLst/>
                          <a:latin typeface="PF Square Sans Pro" panose="02000506040000020004" pitchFamily="2" charset="0"/>
                        </a:rPr>
                        <a:t>/</a:t>
                      </a:r>
                      <a:r>
                        <a:rPr lang="uk-UA" sz="2000" b="1" dirty="0" err="1">
                          <a:solidFill>
                            <a:schemeClr val="bg1"/>
                          </a:solidFill>
                          <a:effectLst/>
                          <a:latin typeface="PF Square Sans Pro" panose="02000506040000020004" pitchFamily="2" charset="0"/>
                        </a:rPr>
                        <a:t>available</a:t>
                      </a:r>
                      <a:r>
                        <a:rPr lang="uk-UA" sz="2000" b="1" dirty="0">
                          <a:solidFill>
                            <a:schemeClr val="bg1"/>
                          </a:solidFill>
                          <a:effectLst/>
                          <a:latin typeface="PF Square Sans Pro" panose="02000506040000020004" pitchFamily="2" charset="0"/>
                        </a:rPr>
                        <a:t> (доступність)</a:t>
                      </a:r>
                      <a:endParaRPr lang="uk-UA" sz="2000" b="1" dirty="0">
                        <a:solidFill>
                          <a:schemeClr val="bg1"/>
                        </a:solidFill>
                        <a:effectLst/>
                        <a:latin typeface="PF Square Sans Pro" panose="02000506040000020004" pitchFamily="2" charset="0"/>
                        <a:ea typeface="Calibri" panose="020F0502020204030204" pitchFamily="34" charset="0"/>
                        <a:cs typeface="Times New Roman" panose="02020603050405020304" pitchFamily="18" charset="0"/>
                      </a:endParaRPr>
                    </a:p>
                  </a:txBody>
                  <a:tcPr marL="68580" marR="68580" marT="0" marB="0">
                    <a:solidFill>
                      <a:srgbClr val="0070C0"/>
                    </a:solidFill>
                  </a:tcPr>
                </a:tc>
                <a:tc>
                  <a:txBody>
                    <a:bodyPr/>
                    <a:lstStyle/>
                    <a:p>
                      <a:pPr>
                        <a:lnSpc>
                          <a:spcPct val="107000"/>
                        </a:lnSpc>
                        <a:spcAft>
                          <a:spcPts val="0"/>
                        </a:spcAft>
                      </a:pPr>
                      <a:r>
                        <a:rPr lang="uk-UA" sz="2000" b="1" dirty="0">
                          <a:solidFill>
                            <a:srgbClr val="002060"/>
                          </a:solidFill>
                          <a:effectLst/>
                          <a:latin typeface="PF Square Sans Pro" panose="02000506040000020004" pitchFamily="2" charset="0"/>
                        </a:rPr>
                        <a:t>Доступними за прийнятною вартістю та методами; досяжними - оцінка результатів не повинна бути занадто складною чи дорогою</a:t>
                      </a:r>
                      <a:endParaRPr lang="uk-UA" sz="2000" b="1" dirty="0">
                        <a:solidFill>
                          <a:srgbClr val="002060"/>
                        </a:solidFill>
                        <a:effectLst/>
                        <a:latin typeface="PF Square Sans Pro" panose="02000506040000020004" pitchFamily="2"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88284136"/>
                  </a:ext>
                </a:extLst>
              </a:tr>
              <a:tr h="506171">
                <a:tc>
                  <a:txBody>
                    <a:bodyPr/>
                    <a:lstStyle/>
                    <a:p>
                      <a:pPr algn="l">
                        <a:lnSpc>
                          <a:spcPct val="107000"/>
                        </a:lnSpc>
                        <a:spcAft>
                          <a:spcPts val="0"/>
                        </a:spcAft>
                      </a:pPr>
                      <a:r>
                        <a:rPr lang="uk-UA" sz="2000" b="1" dirty="0" err="1">
                          <a:solidFill>
                            <a:schemeClr val="bg1"/>
                          </a:solidFill>
                          <a:effectLst/>
                          <a:latin typeface="PF Square Sans Pro" panose="02000506040000020004" pitchFamily="2" charset="0"/>
                        </a:rPr>
                        <a:t>Realistic</a:t>
                      </a:r>
                      <a:r>
                        <a:rPr lang="uk-UA" sz="2000" b="1" dirty="0">
                          <a:solidFill>
                            <a:schemeClr val="bg1"/>
                          </a:solidFill>
                          <a:effectLst/>
                          <a:latin typeface="PF Square Sans Pro" panose="02000506040000020004" pitchFamily="2" charset="0"/>
                        </a:rPr>
                        <a:t> (реалістичність)</a:t>
                      </a:r>
                      <a:endParaRPr lang="uk-UA" sz="2000" b="1" dirty="0">
                        <a:solidFill>
                          <a:schemeClr val="bg1"/>
                        </a:solidFill>
                        <a:effectLst/>
                        <a:latin typeface="PF Square Sans Pro" panose="02000506040000020004" pitchFamily="2" charset="0"/>
                        <a:ea typeface="Calibri" panose="020F0502020204030204" pitchFamily="34" charset="0"/>
                        <a:cs typeface="Times New Roman" panose="02020603050405020304" pitchFamily="18" charset="0"/>
                      </a:endParaRPr>
                    </a:p>
                  </a:txBody>
                  <a:tcPr marL="68580" marR="68580" marT="0" marB="0">
                    <a:solidFill>
                      <a:srgbClr val="0070C0"/>
                    </a:solidFill>
                  </a:tcPr>
                </a:tc>
                <a:tc>
                  <a:txBody>
                    <a:bodyPr/>
                    <a:lstStyle/>
                    <a:p>
                      <a:pPr>
                        <a:lnSpc>
                          <a:spcPct val="107000"/>
                        </a:lnSpc>
                        <a:spcAft>
                          <a:spcPts val="0"/>
                        </a:spcAft>
                      </a:pPr>
                      <a:r>
                        <a:rPr lang="uk-UA" sz="2000" b="1" dirty="0">
                          <a:solidFill>
                            <a:srgbClr val="002060"/>
                          </a:solidFill>
                          <a:effectLst/>
                          <a:latin typeface="PF Square Sans Pro" panose="02000506040000020004" pitchFamily="2" charset="0"/>
                        </a:rPr>
                        <a:t>Бути такими, що не викликало б сумнівів щодо їхньої об'єктивності, доречності та відповідними даному проекту</a:t>
                      </a:r>
                      <a:endParaRPr lang="uk-UA" sz="2000" b="1" dirty="0">
                        <a:solidFill>
                          <a:srgbClr val="002060"/>
                        </a:solidFill>
                        <a:effectLst/>
                        <a:latin typeface="PF Square Sans Pro" panose="02000506040000020004" pitchFamily="2"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64145690"/>
                  </a:ext>
                </a:extLst>
              </a:tr>
              <a:tr h="898740">
                <a:tc>
                  <a:txBody>
                    <a:bodyPr/>
                    <a:lstStyle/>
                    <a:p>
                      <a:pPr algn="l">
                        <a:lnSpc>
                          <a:spcPct val="107000"/>
                        </a:lnSpc>
                        <a:spcAft>
                          <a:spcPts val="0"/>
                        </a:spcAft>
                      </a:pPr>
                      <a:r>
                        <a:rPr lang="uk-UA" sz="2000" b="1" dirty="0" err="1">
                          <a:solidFill>
                            <a:schemeClr val="bg1"/>
                          </a:solidFill>
                          <a:effectLst/>
                          <a:latin typeface="PF Square Sans Pro" panose="02000506040000020004" pitchFamily="2" charset="0"/>
                        </a:rPr>
                        <a:t>Timed</a:t>
                      </a:r>
                      <a:r>
                        <a:rPr lang="uk-UA" sz="2000" b="1" dirty="0">
                          <a:solidFill>
                            <a:schemeClr val="bg1"/>
                          </a:solidFill>
                          <a:effectLst/>
                          <a:latin typeface="PF Square Sans Pro" panose="02000506040000020004" pitchFamily="2" charset="0"/>
                        </a:rPr>
                        <a:t> (визначеність у часі)</a:t>
                      </a:r>
                      <a:endParaRPr lang="uk-UA" sz="2000" b="1" dirty="0">
                        <a:solidFill>
                          <a:schemeClr val="bg1"/>
                        </a:solidFill>
                        <a:effectLst/>
                        <a:latin typeface="PF Square Sans Pro" panose="02000506040000020004" pitchFamily="2" charset="0"/>
                        <a:ea typeface="Calibri" panose="020F0502020204030204" pitchFamily="34" charset="0"/>
                        <a:cs typeface="Times New Roman" panose="02020603050405020304" pitchFamily="18" charset="0"/>
                      </a:endParaRPr>
                    </a:p>
                  </a:txBody>
                  <a:tcPr marL="68580" marR="68580" marT="0" marB="0">
                    <a:solidFill>
                      <a:srgbClr val="0070C0"/>
                    </a:solidFill>
                  </a:tcPr>
                </a:tc>
                <a:tc>
                  <a:txBody>
                    <a:bodyPr/>
                    <a:lstStyle/>
                    <a:p>
                      <a:pPr>
                        <a:lnSpc>
                          <a:spcPct val="107000"/>
                        </a:lnSpc>
                        <a:spcAft>
                          <a:spcPts val="0"/>
                        </a:spcAft>
                      </a:pPr>
                      <a:r>
                        <a:rPr lang="uk-UA" sz="2000" b="1" dirty="0">
                          <a:solidFill>
                            <a:srgbClr val="002060"/>
                          </a:solidFill>
                          <a:effectLst/>
                          <a:latin typeface="PF Square Sans Pro" panose="02000506040000020004" pitchFamily="2" charset="0"/>
                        </a:rPr>
                        <a:t>Доступними у заданий час, такими, якими можна звітувати згідно вимог контракту на проект</a:t>
                      </a:r>
                      <a:endParaRPr lang="uk-UA" sz="2000" b="1" dirty="0">
                        <a:solidFill>
                          <a:srgbClr val="002060"/>
                        </a:solidFill>
                        <a:effectLst/>
                        <a:latin typeface="PF Square Sans Pro" panose="02000506040000020004" pitchFamily="2"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22779840"/>
                  </a:ext>
                </a:extLst>
              </a:tr>
            </a:tbl>
          </a:graphicData>
        </a:graphic>
      </p:graphicFrame>
      <p:sp>
        <p:nvSpPr>
          <p:cNvPr id="9" name="Прямокутник 8"/>
          <p:cNvSpPr/>
          <p:nvPr/>
        </p:nvSpPr>
        <p:spPr>
          <a:xfrm>
            <a:off x="222485" y="5805264"/>
            <a:ext cx="8678248" cy="923330"/>
          </a:xfrm>
          <a:prstGeom prst="rect">
            <a:avLst/>
          </a:prstGeom>
          <a:solidFill>
            <a:srgbClr val="002060"/>
          </a:solidFill>
        </p:spPr>
        <p:txBody>
          <a:bodyPr wrap="square">
            <a:spAutoFit/>
          </a:bodyPr>
          <a:lstStyle/>
          <a:p>
            <a:r>
              <a:rPr lang="uk-UA" b="1" dirty="0" smtClean="0">
                <a:solidFill>
                  <a:schemeClr val="bg1"/>
                </a:solidFill>
                <a:latin typeface="PF Square Sans Pro" panose="02000506040000020004" pitchFamily="2" charset="0"/>
                <a:ea typeface="Times New Roman" panose="02020603050405020304" pitchFamily="18" charset="0"/>
                <a:cs typeface="Tahoma" panose="020B0604030504040204" pitchFamily="34" charset="0"/>
              </a:rPr>
              <a:t>Показників не має бути багато. Всі показники, занесені в ЛМ переносяться в контракт проекту, які жорстко контролюються аудиторами. У випадку не виконання показника, донор не зараховує як прийнятні всі витрати, пов’язані із його виконанням!</a:t>
            </a:r>
            <a:endParaRPr lang="uk-UA" b="1" dirty="0">
              <a:solidFill>
                <a:schemeClr val="bg1"/>
              </a:solidFill>
            </a:endParaRPr>
          </a:p>
        </p:txBody>
      </p:sp>
    </p:spTree>
    <p:extLst>
      <p:ext uri="{BB962C8B-B14F-4D97-AF65-F5344CB8AC3E}">
        <p14:creationId xmlns:p14="http://schemas.microsoft.com/office/powerpoint/2010/main" val="261568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http://www.activistpost.com/wp-content/uploads/2016/01/eu-vat-action-survey.jpg"/>
          <p:cNvPicPr>
            <a:picLocks noChangeAspect="1" noChangeArrowheads="1"/>
          </p:cNvPicPr>
          <p:nvPr/>
        </p:nvPicPr>
        <p:blipFill rotWithShape="1">
          <a:blip r:embed="rId2">
            <a:extLst>
              <a:ext uri="{28A0092B-C50C-407E-A947-70E740481C1C}">
                <a14:useLocalDpi xmlns:a14="http://schemas.microsoft.com/office/drawing/2010/main" val="0"/>
              </a:ext>
            </a:extLst>
          </a:blip>
          <a:srcRect l="24920" t="-787" r="-220" b="83607"/>
          <a:stretch/>
        </p:blipFill>
        <p:spPr bwMode="auto">
          <a:xfrm>
            <a:off x="251519" y="44624"/>
            <a:ext cx="8649213" cy="702274"/>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9"/>
          <p:cNvSpPr/>
          <p:nvPr/>
        </p:nvSpPr>
        <p:spPr>
          <a:xfrm>
            <a:off x="251519" y="98826"/>
            <a:ext cx="8568953" cy="648072"/>
          </a:xfrm>
          <a:prstGeom prst="rect">
            <a:avLst/>
          </a:prstGeom>
          <a:solidFill>
            <a:schemeClr val="accent4">
              <a:lumMod val="75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err="1" smtClean="0">
                <a:latin typeface="PF Square Sans Pro" panose="02000506040000020004" pitchFamily="2" charset="0"/>
              </a:rPr>
              <a:t>Україна-Польща-Білорусь</a:t>
            </a:r>
            <a:r>
              <a:rPr lang="ru-RU" sz="3200" b="1" dirty="0" smtClean="0">
                <a:latin typeface="PF Square Sans Pro" panose="02000506040000020004" pitchFamily="2" charset="0"/>
              </a:rPr>
              <a:t> </a:t>
            </a:r>
            <a:r>
              <a:rPr lang="ru-RU" sz="3200" b="1" dirty="0" smtClean="0">
                <a:latin typeface="PF Square Sans Pro" panose="02000506040000020004" pitchFamily="2" charset="0"/>
              </a:rPr>
              <a:t>2014-2020 (Приклад)</a:t>
            </a:r>
            <a:endParaRPr lang="uk-UA" sz="3200" b="1" dirty="0">
              <a:latin typeface="PF Square Sans Pro" panose="02000506040000020004" pitchFamily="2" charset="0"/>
            </a:endParaRPr>
          </a:p>
        </p:txBody>
      </p:sp>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801100"/>
            <a:ext cx="7328830" cy="5796252"/>
          </a:xfrm>
          <a:prstGeom prst="rect">
            <a:avLst/>
          </a:prstGeom>
        </p:spPr>
      </p:pic>
    </p:spTree>
    <p:extLst>
      <p:ext uri="{BB962C8B-B14F-4D97-AF65-F5344CB8AC3E}">
        <p14:creationId xmlns:p14="http://schemas.microsoft.com/office/powerpoint/2010/main" val="2936212216"/>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Другая 2">
      <a:dk1>
        <a:sysClr val="windowText" lastClr="000000"/>
      </a:dk1>
      <a:lt1>
        <a:sysClr val="window" lastClr="FFFFFF"/>
      </a:lt1>
      <a:dk2>
        <a:srgbClr val="464646"/>
      </a:dk2>
      <a:lt2>
        <a:srgbClr val="DEF5FA"/>
      </a:lt2>
      <a:accent1>
        <a:srgbClr val="2DA2BF"/>
      </a:accent1>
      <a:accent2>
        <a:srgbClr val="DA1F28"/>
      </a:accent2>
      <a:accent3>
        <a:srgbClr val="F9DF1F"/>
      </a:accent3>
      <a:accent4>
        <a:srgbClr val="39639D"/>
      </a:accent4>
      <a:accent5>
        <a:srgbClr val="474B78"/>
      </a:accent5>
      <a:accent6>
        <a:srgbClr val="7D3C4A"/>
      </a:accent6>
      <a:hlink>
        <a:srgbClr val="FF8119"/>
      </a:hlink>
      <a:folHlink>
        <a:srgbClr val="44B9E8"/>
      </a:folHlink>
    </a:clrScheme>
    <a:fontScheme name="Стандартна">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3548</TotalTime>
  <Words>1520</Words>
  <Application>Microsoft Office PowerPoint</Application>
  <PresentationFormat>Екран (4:3)</PresentationFormat>
  <Paragraphs>200</Paragraphs>
  <Slides>29</Slides>
  <Notes>1</Notes>
  <HiddenSlides>0</HiddenSlides>
  <MMClips>0</MMClips>
  <ScaleCrop>false</ScaleCrop>
  <HeadingPairs>
    <vt:vector size="6" baseType="variant">
      <vt:variant>
        <vt:lpstr>Використані шрифти</vt:lpstr>
      </vt:variant>
      <vt:variant>
        <vt:i4>7</vt:i4>
      </vt:variant>
      <vt:variant>
        <vt:lpstr>Тема</vt:lpstr>
      </vt:variant>
      <vt:variant>
        <vt:i4>1</vt:i4>
      </vt:variant>
      <vt:variant>
        <vt:lpstr>Заголовки слайдів</vt:lpstr>
      </vt:variant>
      <vt:variant>
        <vt:i4>29</vt:i4>
      </vt:variant>
    </vt:vector>
  </HeadingPairs>
  <TitlesOfParts>
    <vt:vector size="37" baseType="lpstr">
      <vt:lpstr>Arial</vt:lpstr>
      <vt:lpstr>Calibri</vt:lpstr>
      <vt:lpstr>Century Gothic</vt:lpstr>
      <vt:lpstr>PF Square Sans Pro</vt:lpstr>
      <vt:lpstr>Tahoma</vt:lpstr>
      <vt:lpstr>Times New Roman</vt:lpstr>
      <vt:lpstr>Wingdings</vt:lpstr>
      <vt:lpstr>Тема Office</vt:lpstr>
      <vt:lpstr>Презентація PowerPoint</vt:lpstr>
      <vt:lpstr>Презентація PowerPoint</vt:lpstr>
      <vt:lpstr>Презентація PowerPoint</vt:lpstr>
      <vt:lpstr>Презентація PowerPoint</vt:lpstr>
      <vt:lpstr>Тема 1. Архітектура логічної матриці</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Тема 2. Алгоритм заповнення логічної матриці</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Тема 3. Перевірка логістики проекту</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СЕКТОРАЛЬНА ПІДТРИМКА</dc:title>
  <dc:creator>dek414</dc:creator>
  <cp:lastModifiedBy>Sofiy</cp:lastModifiedBy>
  <cp:revision>232</cp:revision>
  <cp:lastPrinted>2017-05-11T06:39:30Z</cp:lastPrinted>
  <dcterms:created xsi:type="dcterms:W3CDTF">2017-02-28T17:13:27Z</dcterms:created>
  <dcterms:modified xsi:type="dcterms:W3CDTF">2018-08-18T07:59:54Z</dcterms:modified>
</cp:coreProperties>
</file>